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76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17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62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93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418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40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53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00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0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040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26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7CF4-C2F7-474A-9903-B7A9561286A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57A1B-1953-432E-995E-4BF8E4DD2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63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0035" y="1293657"/>
            <a:ext cx="5799221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rgbClr val="FF0000"/>
                </a:solidFill>
              </a:rPr>
              <a:t>ЗАГЛАВНАЯ БУКВА В ИМЕНАХ ЛЮДЕЙ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5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0315" y="5406759"/>
            <a:ext cx="3683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Девочку зовут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998227" y="4629361"/>
            <a:ext cx="2001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/>
              <a:t>к</a:t>
            </a:r>
            <a:r>
              <a:rPr lang="ru-RU" sz="4000" dirty="0" err="1" smtClean="0"/>
              <a:t>амила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010877" y="5779347"/>
            <a:ext cx="2327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err="1" smtClean="0"/>
              <a:t>К</a:t>
            </a:r>
            <a:r>
              <a:rPr lang="ru-RU" sz="4000" dirty="0" err="1" smtClean="0"/>
              <a:t>амила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4098" name="Picture 2" descr="Милая маленькая девочка эскиз Иллюстрация | Милые рисунки, Иллюстрации,  Мультипликационные девоч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548" y="297714"/>
            <a:ext cx="2981739" cy="46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96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-0.00347 L -0.37318 -0.0756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73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0330" y="5402179"/>
            <a:ext cx="4015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Девочку </a:t>
            </a:r>
            <a:r>
              <a:rPr lang="ru-RU" sz="4000" dirty="0" smtClean="0"/>
              <a:t>зовут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11553" y="4688268"/>
            <a:ext cx="2298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С</a:t>
            </a:r>
            <a:r>
              <a:rPr lang="ru-RU" sz="4000" dirty="0" smtClean="0"/>
              <a:t>вета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11553" y="5953580"/>
            <a:ext cx="2236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света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5122" name="Picture 2" descr="девоч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80" b="5646"/>
          <a:stretch/>
        </p:blipFill>
        <p:spPr bwMode="auto">
          <a:xfrm>
            <a:off x="5045627" y="400684"/>
            <a:ext cx="2918930" cy="391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93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1065 L -0.37252 0.081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33" y="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0315" y="5406759"/>
            <a:ext cx="3683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Мальчика </a:t>
            </a:r>
            <a:r>
              <a:rPr lang="ru-RU" sz="4000" dirty="0" smtClean="0"/>
              <a:t>зовут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9188983" y="4629361"/>
            <a:ext cx="1576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/>
              <a:t>вова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188982" y="5934670"/>
            <a:ext cx="1576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В</a:t>
            </a:r>
            <a:r>
              <a:rPr lang="ru-RU" sz="4000" dirty="0" smtClean="0"/>
              <a:t>ова.</a:t>
            </a:r>
            <a:endParaRPr lang="ru-RU" sz="4000" dirty="0"/>
          </a:p>
        </p:txBody>
      </p:sp>
      <p:pic>
        <p:nvPicPr>
          <p:cNvPr id="10242" name="Picture 2" descr="Как нарисовать мальчика поэтапно карандашо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835" y="675861"/>
            <a:ext cx="3953500" cy="395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37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-0.00347 L -0.36068 -0.1085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48" y="-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0315" y="5406759"/>
            <a:ext cx="3683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Девочку зовут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9188983" y="4629361"/>
            <a:ext cx="1576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/>
              <a:t>настя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188983" y="5953315"/>
            <a:ext cx="1797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Н</a:t>
            </a:r>
            <a:r>
              <a:rPr lang="ru-RU" sz="4000" dirty="0" smtClean="0"/>
              <a:t>астя.</a:t>
            </a:r>
            <a:endParaRPr lang="ru-RU" sz="4000" dirty="0"/>
          </a:p>
        </p:txBody>
      </p:sp>
      <p:pic>
        <p:nvPicPr>
          <p:cNvPr id="6146" name="Picture 2" descr="Симпатичная танцующая девушка Иллюстрация вектора - иллюстрации  насчитывающей конструкция, стрижка: 1592225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957" y="421105"/>
            <a:ext cx="4562199" cy="4562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87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 -0.00348 L -0.39023 -0.1046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33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ети мальчик с книгой мультфильм | Премиум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588" y="150395"/>
            <a:ext cx="4590047" cy="4590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0330" y="5402179"/>
            <a:ext cx="4015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Мальчика зовут 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311553" y="4993068"/>
            <a:ext cx="2298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А</a:t>
            </a:r>
            <a:r>
              <a:rPr lang="ru-RU" sz="4000" dirty="0" smtClean="0"/>
              <a:t>лёша.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11553" y="5953580"/>
            <a:ext cx="2236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/>
              <a:t>а</a:t>
            </a:r>
            <a:r>
              <a:rPr lang="ru-RU" sz="4000" dirty="0" err="1" smtClean="0"/>
              <a:t>лёша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1795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1065 L -0.34362 0.0361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88" y="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ин на доске Clip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336" y="348304"/>
            <a:ext cx="3417136" cy="445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0315" y="5406759"/>
            <a:ext cx="3683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Девочку зовут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9188983" y="4629361"/>
            <a:ext cx="1576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/>
              <a:t>о</a:t>
            </a:r>
            <a:r>
              <a:rPr lang="ru-RU" sz="4000" dirty="0" err="1" smtClean="0"/>
              <a:t>ля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188983" y="5994329"/>
            <a:ext cx="1395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О</a:t>
            </a:r>
            <a:r>
              <a:rPr lang="ru-RU" sz="4000" dirty="0" smtClean="0"/>
              <a:t>ля.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944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-0.00348 L -0.39024 -0.1046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33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0315" y="5406759"/>
            <a:ext cx="3683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Девочку </a:t>
            </a:r>
            <a:r>
              <a:rPr lang="ru-RU" sz="4000" dirty="0" smtClean="0"/>
              <a:t>зовут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152897" y="4698873"/>
            <a:ext cx="1899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/>
              <a:t>ксюша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9152897" y="5982297"/>
            <a:ext cx="2000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К</a:t>
            </a:r>
            <a:r>
              <a:rPr lang="ru-RU" sz="4000" dirty="0" smtClean="0"/>
              <a:t>сюша.</a:t>
            </a:r>
            <a:endParaRPr lang="ru-RU" sz="4000" dirty="0"/>
          </a:p>
        </p:txBody>
      </p:sp>
      <p:pic>
        <p:nvPicPr>
          <p:cNvPr id="1026" name="Picture 2" descr="Картинки ДЕВОЧКА (77 изображений для детей). | Семейная Куч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8" r="831"/>
          <a:stretch/>
        </p:blipFill>
        <p:spPr bwMode="auto">
          <a:xfrm>
            <a:off x="4237467" y="431801"/>
            <a:ext cx="3462046" cy="439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42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-0.00347 L -0.39023 -0.1046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33" y="-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0330" y="5402179"/>
            <a:ext cx="4015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Мальчика зовут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11553" y="4832792"/>
            <a:ext cx="2298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В</a:t>
            </a:r>
            <a:r>
              <a:rPr lang="ru-RU" sz="4000" dirty="0" smtClean="0"/>
              <a:t>итя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11553" y="5953580"/>
            <a:ext cx="2236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/>
              <a:t>витя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6" name="AutoShape 2" descr="Дети мальчик с книгой мультфильм | Премиум векто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4" name="Picture 6" descr="Дети мальчик с книгой мультфильм | Премиум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138" y="703643"/>
            <a:ext cx="4289425" cy="428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94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1065 L -0.34114 0.0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57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0330" y="5402179"/>
            <a:ext cx="4015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Дево</a:t>
            </a:r>
            <a:r>
              <a:rPr lang="ru-RU" sz="4000" dirty="0" smtClean="0"/>
              <a:t>чку </a:t>
            </a:r>
            <a:r>
              <a:rPr lang="ru-RU" sz="4000" dirty="0" smtClean="0"/>
              <a:t>зовут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11553" y="4832792"/>
            <a:ext cx="2298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Т</a:t>
            </a:r>
            <a:r>
              <a:rPr lang="ru-RU" sz="4000" dirty="0" smtClean="0"/>
              <a:t>аня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11553" y="5953580"/>
            <a:ext cx="2236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/>
              <a:t>таня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2050" name="Picture 2" descr="девоч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110" y="529047"/>
            <a:ext cx="2870962" cy="389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86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1065 L -0.34114 0.0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57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80315" y="5406759"/>
            <a:ext cx="36832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Мальчика </a:t>
            </a:r>
            <a:r>
              <a:rPr lang="ru-RU" sz="4000" dirty="0" smtClean="0"/>
              <a:t>зовут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9188983" y="4629361"/>
            <a:ext cx="1576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коля.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9188982" y="5820911"/>
            <a:ext cx="1880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К</a:t>
            </a:r>
            <a:r>
              <a:rPr lang="ru-RU" sz="4000" dirty="0" smtClean="0"/>
              <a:t>о</a:t>
            </a:r>
            <a:r>
              <a:rPr lang="ru-RU" sz="4000" dirty="0" smtClean="0"/>
              <a:t>ля.</a:t>
            </a:r>
            <a:endParaRPr lang="ru-RU" sz="4000" dirty="0"/>
          </a:p>
        </p:txBody>
      </p:sp>
      <p:pic>
        <p:nvPicPr>
          <p:cNvPr id="8194" name="Picture 2" descr="Мальчик в костюме Костюм Romper Смокинг ` S детей Иллюстрация вектора -  иллюстрации насчитывающей иллюстрация, шарж: 1115745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446" y="706719"/>
            <a:ext cx="3922642" cy="3922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30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-0.00347 L -0.36029 -0.0835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35" y="-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0330" y="5402179"/>
            <a:ext cx="4015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Девочку</a:t>
            </a:r>
            <a:r>
              <a:rPr lang="ru-RU" sz="4000" dirty="0" smtClean="0"/>
              <a:t> </a:t>
            </a:r>
            <a:r>
              <a:rPr lang="ru-RU" sz="4000" dirty="0" smtClean="0"/>
              <a:t>зовут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250000" y="4757530"/>
            <a:ext cx="2298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А</a:t>
            </a:r>
            <a:r>
              <a:rPr lang="ru-RU" sz="4000" dirty="0" smtClean="0"/>
              <a:t>ня.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11553" y="5953580"/>
            <a:ext cx="2236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/>
              <a:t>аня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3074" name="Picture 2" descr="Картинки ДЕВОЧКА (77 изображений для детей). | Семейная Куч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864" y="525379"/>
            <a:ext cx="4232150" cy="423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55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065 L -0.36289 0.069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51" y="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0330" y="5402179"/>
            <a:ext cx="4015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Мальчика зовут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250000" y="4812958"/>
            <a:ext cx="2298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Ю</a:t>
            </a:r>
            <a:r>
              <a:rPr lang="ru-RU" sz="4000" dirty="0" smtClean="0"/>
              <a:t>ра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8311553" y="5953580"/>
            <a:ext cx="2236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юра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9218" name="Picture 2" descr="Идеи на тему «Мальчики» (320) | мальчики, пряник, имбирный пряник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508" b="8127"/>
          <a:stretch/>
        </p:blipFill>
        <p:spPr bwMode="auto">
          <a:xfrm>
            <a:off x="3869635" y="461426"/>
            <a:ext cx="4120799" cy="413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59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065 L -0.34114 0.06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57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77</Words>
  <Application>Microsoft Office PowerPoint</Application>
  <PresentationFormat>Широкоэкранный</PresentationFormat>
  <Paragraphs>37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SCHOOL3</dc:creator>
  <cp:lastModifiedBy>SCHOOL3</cp:lastModifiedBy>
  <cp:revision>16</cp:revision>
  <dcterms:created xsi:type="dcterms:W3CDTF">2021-10-14T10:02:26Z</dcterms:created>
  <dcterms:modified xsi:type="dcterms:W3CDTF">2021-10-15T08:51:45Z</dcterms:modified>
</cp:coreProperties>
</file>