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69" d="100"/>
          <a:sy n="69" d="100"/>
        </p:scale>
        <p:origin x="140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7679-F905-4CE1-BC32-227F298BEE88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3C6C-DA58-4A71-B6B7-454A5C681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7679-F905-4CE1-BC32-227F298BEE88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3C6C-DA58-4A71-B6B7-454A5C681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7679-F905-4CE1-BC32-227F298BEE88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3C6C-DA58-4A71-B6B7-454A5C681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7679-F905-4CE1-BC32-227F298BEE88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3C6C-DA58-4A71-B6B7-454A5C681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7679-F905-4CE1-BC32-227F298BEE88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3C6C-DA58-4A71-B6B7-454A5C681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7679-F905-4CE1-BC32-227F298BEE88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3C6C-DA58-4A71-B6B7-454A5C681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7679-F905-4CE1-BC32-227F298BEE88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3C6C-DA58-4A71-B6B7-454A5C681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7679-F905-4CE1-BC32-227F298BEE88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3C6C-DA58-4A71-B6B7-454A5C681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7679-F905-4CE1-BC32-227F298BEE88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3C6C-DA58-4A71-B6B7-454A5C681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7679-F905-4CE1-BC32-227F298BEE88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3C6C-DA58-4A71-B6B7-454A5C681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7679-F905-4CE1-BC32-227F298BEE88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3C6C-DA58-4A71-B6B7-454A5C681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A7679-F905-4CE1-BC32-227F298BEE88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73C6C-DA58-4A71-B6B7-454A5C681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9.gif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214578"/>
          </a:xfrm>
          <a:solidFill>
            <a:schemeClr val="bg1">
              <a:lumMod val="8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Волк. </a:t>
            </a:r>
            <a:br>
              <a:rPr lang="ru-RU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</a:br>
            <a:r>
              <a:rPr lang="ru-RU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Строение волка</a:t>
            </a:r>
            <a:endParaRPr lang="ru-RU" sz="66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1268" name="Picture 4" descr="Животные, #Волки, #аватары, #картинки, #авы,  https://avatarko.ru/kartinka/5726 | Белый волк, Животные, Картинк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43116"/>
            <a:ext cx="2438871" cy="2857520"/>
          </a:xfrm>
          <a:prstGeom prst="rect">
            <a:avLst/>
          </a:prstGeom>
          <a:noFill/>
        </p:spPr>
      </p:pic>
      <p:pic>
        <p:nvPicPr>
          <p:cNvPr id="11270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653" y="3000372"/>
            <a:ext cx="3381347" cy="3490423"/>
          </a:xfrm>
          <a:prstGeom prst="rect">
            <a:avLst/>
          </a:prstGeom>
          <a:noFill/>
        </p:spPr>
      </p:pic>
      <p:pic>
        <p:nvPicPr>
          <p:cNvPr id="11272" name="Picture 8" descr="Волчонок картинка для детей: Картинки d0 bc d0 b0 d1 82 d1 8c d0 b2 d0 be  d0 bb d0 ba, Стоковые Фотографии и Роялти-Фри Изображения d0 bc d0 b0 d1 8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5038724"/>
            <a:ext cx="2505075" cy="1819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очему снится стая волков: нападающих, дружественных или наблюдающи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8717" y="3068960"/>
            <a:ext cx="6345283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8582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Волк -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дикое животное, хищник.</a:t>
            </a:r>
            <a:r>
              <a:rPr lang="ru-RU" sz="3200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Живут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волки парами или стаями. Волчья стая может насчитывать до 36 особей, но чаще её количество не превышает 6-8 животных.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Каждый волк в стае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знает своё место.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Волчья стая» Данчурова Татьяна холст/масло купить в Москве С-Петербурге арт  588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Волчья стая» Данчурова Татьяна холст/масло купить в Москве С-Петербурге арт  588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6" name="Picture 6" descr="Стихотворение «Волчья охота», поэт Валерий Сирб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776" y="2767541"/>
            <a:ext cx="6509946" cy="40605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8858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Волки охотятся на диких и домашних животных. Ловят коров, коз, лисиц, зайцев, белок. Волки могут кушать птиц, ящериц и лягушек.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Grey Wolf sleeping Stock Photo by ©Shebeko 10858943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6" name="Picture 12" descr="Sleeping Wolf | Ets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492896"/>
            <a:ext cx="5868144" cy="425728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8001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Спят волки под открытым небом, а логово устраивают только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когда у них появляются щенки.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упить картину по номерам Волчья семья (GX5565) - выгодная цена в Москв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176747"/>
            <a:ext cx="4929190" cy="368125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61436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Весной у волчицы появляются слепые и глухие щенки. Чаще всего 5-6 штук. Пока волчата малы, мать никогда не покидает логова. Пищу ей и волчатам, приносит отец.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Затем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приносит детёнышам мелких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раненых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зверьков и птиц,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волчата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учатся охотиться.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картинки с волкам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0504"/>
            <a:ext cx="3903818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Волчонок картинка для детей: Картинки d0 bc d0 b0 d1 82 d1 8c d0 b2 d0 be  d0 bb d0 ba, Стоковые Фотографии и Роялти-Фри Изображения d0 bc d0 b0 d1 8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3467088"/>
            <a:ext cx="4143404" cy="3390912"/>
          </a:xfrm>
          <a:prstGeom prst="rect">
            <a:avLst/>
          </a:prstGeom>
          <a:noFill/>
        </p:spPr>
      </p:pic>
      <p:pic>
        <p:nvPicPr>
          <p:cNvPr id="3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3367577"/>
            <a:ext cx="3381347" cy="3490423"/>
          </a:xfrm>
          <a:prstGeom prst="rect">
            <a:avLst/>
          </a:prstGeom>
          <a:noFill/>
        </p:spPr>
      </p:pic>
      <p:pic>
        <p:nvPicPr>
          <p:cNvPr id="3074" name="Picture 2" descr="картинки с волками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0" y="58112"/>
            <a:ext cx="4652020" cy="24469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5984" y="6334780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Волчонок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2396" y="6286520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Волк 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786446" y="1714488"/>
            <a:ext cx="2500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Воющий волк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/>
          <a:stretch>
            <a:fillRect/>
          </a:stretch>
        </p:blipFill>
        <p:spPr>
          <a:xfrm>
            <a:off x="6143636" y="1571612"/>
            <a:ext cx="244475" cy="244475"/>
          </a:xfrm>
          <a:prstGeom prst="rect">
            <a:avLst/>
          </a:prstGeom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9"/>
          <a:stretch>
            <a:fillRect/>
          </a:stretch>
        </p:blipFill>
        <p:spPr>
          <a:xfrm>
            <a:off x="3214678" y="6143644"/>
            <a:ext cx="244475" cy="244475"/>
          </a:xfrm>
          <a:prstGeom prst="rect">
            <a:avLst/>
          </a:prstGeom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10"/>
          <a:stretch>
            <a:fillRect/>
          </a:stretch>
        </p:blipFill>
        <p:spPr>
          <a:xfrm>
            <a:off x="7858148" y="592933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70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03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Тундровый волк в зоопарке Zoo des 3 vallées, Фран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56322" cy="22145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143116"/>
            <a:ext cx="27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Тундровый волк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ebftour.ru/images/load/Image/s2%282%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0"/>
            <a:ext cx="2678866" cy="22145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28926" y="2214554"/>
            <a:ext cx="2102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Лесной волк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://ebftour.ru/images/load/Image/s3%281%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0"/>
            <a:ext cx="3071834" cy="22145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643570" y="2214554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Степной волк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Photo by IUCNweb at Flickr. © NACRES, Georgia. CC BY-NC-SA 2.0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14620"/>
            <a:ext cx="3000364" cy="213642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4857760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Кавказский волк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8" name="Picture 10" descr="Полярный волк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2714620"/>
            <a:ext cx="2333628" cy="214314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000364" y="4857760"/>
            <a:ext cx="26461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Полярный  волк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0" name="AutoShape 12" descr="https://zoogalaktika.ru/assets/images/mammalia/carnivora/canidae/canis-lupus/canis-lupus-chanco_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https://zoogalaktika.ru/assets/images/mammalia/carnivora/canidae/canis-lupus/canis-lupus-chanco_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AutoShape 16" descr="https://zoogalaktika.ru/assets/images/mammalia/carnivora/canidae/canis-lupus/canis-lupus-chanco_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https://zoogalaktika.ru/assets/images/mammalia/carnivora/canidae/canis-lupus/canis-lupus-chanco_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AutoShape 20" descr="https://zoogalaktika.ru/assets/images/mammalia/carnivora/canidae/canis-lupus/canis-lupus-chanco_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72" name="Picture 24" descr="Photo © Stanzinnamgail / Wikimedia Commons. Changthang. CC BY-SA 4.0 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2714620"/>
            <a:ext cx="3143240" cy="213291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786446" y="4857760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Тибетский волк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иренейская Волк На Белом Фоне — стоковые фотографии и другие картинки  Белый фон - iSt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928670"/>
            <a:ext cx="6429420" cy="4601426"/>
          </a:xfrm>
          <a:prstGeom prst="rect">
            <a:avLst/>
          </a:prstGeom>
          <a:noFill/>
        </p:spPr>
      </p:pic>
      <p:cxnSp>
        <p:nvCxnSpPr>
          <p:cNvPr id="5" name="Прямая со стрелкой 4"/>
          <p:cNvCxnSpPr/>
          <p:nvPr/>
        </p:nvCxnSpPr>
        <p:spPr>
          <a:xfrm>
            <a:off x="714348" y="1857364"/>
            <a:ext cx="9144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1428736"/>
            <a:ext cx="135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Хвост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7422" y="71435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Спина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357166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Уши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16" y="928670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Голова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9554" y="2214554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6578" y="4071942"/>
            <a:ext cx="1928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Передние лапы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5715016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Задние лапы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388" y="5357826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шерсть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6200000" flipH="1">
            <a:off x="2821769" y="1250141"/>
            <a:ext cx="571504" cy="3571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5286380" y="928670"/>
            <a:ext cx="642942" cy="3571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 flipV="1">
            <a:off x="6715140" y="1357298"/>
            <a:ext cx="357190" cy="2857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0" idx="1"/>
          </p:cNvCxnSpPr>
          <p:nvPr/>
        </p:nvCxnSpPr>
        <p:spPr>
          <a:xfrm rot="10800000" flipV="1">
            <a:off x="7358082" y="2476164"/>
            <a:ext cx="571472" cy="2414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>
            <a:off x="5500694" y="4286256"/>
            <a:ext cx="1214446" cy="2143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 flipH="1" flipV="1">
            <a:off x="1928794" y="5214950"/>
            <a:ext cx="571504" cy="4286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3" idx="1"/>
          </p:cNvCxnSpPr>
          <p:nvPr/>
        </p:nvCxnSpPr>
        <p:spPr>
          <a:xfrm rot="10800000">
            <a:off x="4429124" y="3000372"/>
            <a:ext cx="2000264" cy="2619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160</Words>
  <Application>Microsoft Office PowerPoint</Application>
  <PresentationFormat>Экран (4:3)</PresentationFormat>
  <Paragraphs>22</Paragraphs>
  <Slides>8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Comic Sans MS</vt:lpstr>
      <vt:lpstr>Times New Roman</vt:lpstr>
      <vt:lpstr>Тема Office</vt:lpstr>
      <vt:lpstr>Волк.  Строение волка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Волк.  Строение волка</dc:title>
  <dc:creator>Алина</dc:creator>
  <cp:lastModifiedBy>SCHOOL3</cp:lastModifiedBy>
  <cp:revision>3</cp:revision>
  <dcterms:created xsi:type="dcterms:W3CDTF">2022-01-15T14:36:10Z</dcterms:created>
  <dcterms:modified xsi:type="dcterms:W3CDTF">2022-01-24T08:11:59Z</dcterms:modified>
</cp:coreProperties>
</file>