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4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2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5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2FEE-482D-4FED-9EDB-053B0E2F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F3D8-B499-485D-A97D-CAECCDF1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ие деревья бывают в лесу – КАКИЕ БЫВАЮТ ЛЕСА? ЕЛОВЫЙ И СОСНОВЫЙ ЛЕСА -  ЭКОЛОГИЧЕСКОЕ ВОСПИТАНИЕ - МЕТОДИЧЕСКАЯ РАБОТА - Каталог статей -  ТеплоЭнергоРем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967345"/>
            <a:ext cx="5223163" cy="42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9527" y="692727"/>
            <a:ext cx="933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КАКИЕ БЫВАЮТ ЛИСТВЕННЫЕ ДЕРЕВЬЯ?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ревья картинки для детей с названиями: 10 тыс изображений найдено в  Яндекс.Картинках | Herb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 bwMode="auto">
          <a:xfrm>
            <a:off x="2576946" y="1191490"/>
            <a:ext cx="7384472" cy="53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0036" y="268160"/>
            <a:ext cx="3255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КЛЁН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582" y="536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ья картинки для детей с названиями: 10 тыс изображений найдено в  Яндекс.Картинках | Drawings, Art, Christmas orna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05" y="1011380"/>
            <a:ext cx="9053806" cy="54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1382" y="263237"/>
            <a:ext cx="339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КАШТАН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507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ды деревьев, их описание, фото, интересные ф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980860"/>
            <a:ext cx="9042400" cy="58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9745" y="166254"/>
            <a:ext cx="340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ДУБ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763" y="5507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асскажите детям о деревьях. Пособие для детей 4-6 ле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7" y="1196478"/>
            <a:ext cx="8548254" cy="53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2327" y="273148"/>
            <a:ext cx="372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БЕРЁЗА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1491" y="546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оссийский Сервис Онлайн-Дневников | Biology plants, Plant leaves, Garden  tr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1" y="1173163"/>
            <a:ext cx="841057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0764" y="249833"/>
            <a:ext cx="354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ТОПОЛЬ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2327" y="561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для детей ива (17 фото) | Mema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>
            <a:off x="2147456" y="1243075"/>
            <a:ext cx="8368142" cy="53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19745"/>
            <a:ext cx="351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ИВА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364" y="5631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артинка. Ряб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1398298"/>
            <a:ext cx="7055139" cy="53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6073" y="290946"/>
            <a:ext cx="297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РЯБИНА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4618" y="5825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Листьев деревьев название: РАЗВИТИЕ РЕБЕНКА: Строение Дерева. Листья  Деревьев. — Primelens.ru-Зеркальные Фотоаппараты,Компактные  Фотоаппараты,Видеокамеры,Объективы,Фотовспышки, и Аксессуары в Москв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истьев деревьев название: РАЗВИТИЕ РЕБЕНКА: Строение Дерева. Листья  Деревьев. — Primelens.ru-Зеркальные Фотоаппараты,Компактные  Фотоаппараты,Видеокамеры,Объективы,Фотовспышки, и Аксессуары в Москв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Листьев деревьев название: РАЗВИТИЕ РЕБЕНКА: Строение Дерева. Листья  Деревьев. — Primelens.ru-Зеркальные Фотоаппараты,Компактные  Фотоаппараты,Видеокамеры,Объективы,Фотовспышки, и Аксессуары в Москве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Угадай с какого дерева лист? 300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4" r="11871" b="8074"/>
          <a:stretch/>
        </p:blipFill>
        <p:spPr bwMode="auto">
          <a:xfrm>
            <a:off x="1731817" y="1510145"/>
            <a:ext cx="8756073" cy="49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2926" y="465138"/>
            <a:ext cx="763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С КАКОГО ДЕРЕВА ЛИСТИК?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</Words>
  <Application>Microsoft Office PowerPoint</Application>
  <PresentationFormat>Широкоэкранный</PresentationFormat>
  <Paragraphs>9</Paragraphs>
  <Slides>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SCHOOL3</dc:creator>
  <cp:lastModifiedBy>SCHOOL3</cp:lastModifiedBy>
  <cp:revision>7</cp:revision>
  <dcterms:created xsi:type="dcterms:W3CDTF">2021-10-18T10:24:05Z</dcterms:created>
  <dcterms:modified xsi:type="dcterms:W3CDTF">2021-10-19T07:52:38Z</dcterms:modified>
</cp:coreProperties>
</file>