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7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DBFE-DA70-4EF7-A59C-EF38C42A918F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ACA4-71D9-40AB-B761-013C9C2A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5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Олень.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Строение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леня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66" name="AutoShape 2" descr="Изображение Оленя, прозрачный фон PNG » Скачать прозрачные PNG картинки и  изобра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Изображение Оленя, прозрачный фон PNG » Скачать прозрачные PNG картинки и  изобра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Big Game Hunting Lodge In Kansas City Picture Library - Олень На Белом Фоне  | Full Size PNG Download | Seek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357298"/>
            <a:ext cx="2500330" cy="4572012"/>
          </a:xfrm>
          <a:prstGeom prst="rect">
            <a:avLst/>
          </a:prstGeom>
          <a:noFill/>
        </p:spPr>
      </p:pic>
      <p:sp>
        <p:nvSpPr>
          <p:cNvPr id="11272" name="AutoShape 8" descr="Олень на белом фоне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Олень на белом фоне | Премиум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500306"/>
            <a:ext cx="3790954" cy="3786445"/>
          </a:xfrm>
          <a:prstGeom prst="rect">
            <a:avLst/>
          </a:prstGeom>
          <a:noFill/>
        </p:spPr>
      </p:pic>
      <p:sp>
        <p:nvSpPr>
          <p:cNvPr id="11276" name="AutoShape 12" descr="Олень картинки, стоковые фото Олень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Олень картинки, стоковые фото Олень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 descr="Олененок фотообоинастенные по размерам • красота, дерево, молодой |  myloview.r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32"/>
            <a:ext cx="2499261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86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Олень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дикое животное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длинными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ногами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рогами. Тело оленя покрыто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короткой шерстью.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Кормятся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листьями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молодыми побегами деревьев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кустов,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могут есть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траву.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Зимой едят кору деревьев.</a:t>
            </a:r>
          </a:p>
        </p:txBody>
      </p:sp>
      <p:pic>
        <p:nvPicPr>
          <p:cNvPr id="16388" name="Picture 4" descr="Олень олень пасется на лугу | Премиум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569500"/>
            <a:ext cx="6084168" cy="405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Европейская лань. Описание, фото животн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Главный признак оленей – плотные ветвистые рога, которые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сбрасывают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середине зимы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Новые рога отрастают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следующей весной.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олень голова рисунок - Поиск в Google | Олень искусство, Горные козлы,  Олень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568025"/>
            <a:ext cx="4067944" cy="527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приручил оленей  и они стали домашними животными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оленей люди получают молоко, мясо, шерсть,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рога.  Оленей запрягают в упряжки и ездят на 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В полицию РФ будут принимать на службу оле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988840"/>
            <a:ext cx="6804248" cy="453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Звуки лес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357422" cy="264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57174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Благородный олень -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0"/>
            <a:ext cx="3192809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235743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Благородный олень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Paozikun53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0"/>
            <a:ext cx="1941905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24288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Сибирская косуля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 descr="На Камчатке в фотоловушку попал огромный лось - РИА Новости, 22.11.20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071810"/>
            <a:ext cx="3071802" cy="207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8" name="Picture 12" descr="Северный олень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71802" y="3071810"/>
            <a:ext cx="3071792" cy="204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71802" y="51435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0" name="Picture 14" descr="Пуду – миниатюрные олени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6512" y="3071810"/>
            <a:ext cx="2614941" cy="263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500826" y="557214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1142976" y="2786058"/>
            <a:ext cx="244475" cy="244475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7"/>
          <a:stretch>
            <a:fillRect/>
          </a:stretch>
        </p:blipFill>
        <p:spPr>
          <a:xfrm>
            <a:off x="4143372" y="2786058"/>
            <a:ext cx="244475" cy="244475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7715272" y="2214554"/>
            <a:ext cx="244475" cy="244475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1142976" y="5214950"/>
            <a:ext cx="244475" cy="244475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1857356" y="5214950"/>
            <a:ext cx="244475" cy="244475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1928794" y="2857496"/>
            <a:ext cx="244475" cy="244475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3428992" y="5572140"/>
            <a:ext cx="244475" cy="244475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3929058" y="5643578"/>
            <a:ext cx="244475" cy="244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950" y="616679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ВИДЫ ОЛЕНЕЙ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3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6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9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8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29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ig Game Hunting Lodge In Kansas City Picture Library - Олень На Белом Фоне  | Full Size PNG Download | Seek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70" y="1000108"/>
            <a:ext cx="2500330" cy="4572012"/>
          </a:xfrm>
          <a:prstGeom prst="rect">
            <a:avLst/>
          </a:prstGeom>
          <a:noFill/>
        </p:spPr>
      </p:pic>
      <p:pic>
        <p:nvPicPr>
          <p:cNvPr id="3" name="Picture 10" descr="Олень на белом фоне | Премиум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214554"/>
            <a:ext cx="3790954" cy="3786445"/>
          </a:xfrm>
          <a:prstGeom prst="rect">
            <a:avLst/>
          </a:prstGeom>
          <a:noFill/>
        </p:spPr>
      </p:pic>
      <p:pic>
        <p:nvPicPr>
          <p:cNvPr id="4" name="Picture 16" descr="Олененок фотообоинастенные по размерам • красота, дерево, молодой |  myloview.r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2499261" cy="2143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542926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Олениха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92933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Олененок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198" y="353777"/>
            <a:ext cx="430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Семья оленей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Голова оленя картинки, стоковые фото Голова оленя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Голова оленя картинки, стоковые фото Голова оленя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Голова оленя картинки, стоковые фото Голова оленя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Олень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Олень для детей картинки: Картинки оленей для срисовки (24 фото) 🔥  Прикольные картинки и юмор — Артист-Ой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File:The deer of all lands (1898) Thorold&amp;#39;s deer white background.png -  Wikiped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0"/>
            <a:ext cx="5076825" cy="6057901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7572396" y="2428868"/>
            <a:ext cx="1000132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43306" y="1928802"/>
            <a:ext cx="642942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7000892" y="928670"/>
            <a:ext cx="92869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715140" y="3643314"/>
            <a:ext cx="1214446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1750199" y="2035959"/>
            <a:ext cx="1000132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929322" y="5429264"/>
            <a:ext cx="1285884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214414" y="4286256"/>
            <a:ext cx="1000132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7224" y="142873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128586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786190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Задние ноги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644" y="5357826"/>
            <a:ext cx="185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Передние ноги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01024" y="4214818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5272" y="2928934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15338" y="57148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117</Words>
  <Application>Microsoft Office PowerPoint</Application>
  <PresentationFormat>Экран (4:3)</PresentationFormat>
  <Paragraphs>22</Paragraphs>
  <Slides>7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Тема Office</vt:lpstr>
      <vt:lpstr>Олень.  Строение оленя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Олень.  Строение оленя</dc:title>
  <dc:creator>Алина</dc:creator>
  <cp:lastModifiedBy>SCHOOL3</cp:lastModifiedBy>
  <cp:revision>8</cp:revision>
  <dcterms:created xsi:type="dcterms:W3CDTF">2022-01-16T14:43:15Z</dcterms:created>
  <dcterms:modified xsi:type="dcterms:W3CDTF">2022-03-11T07:31:25Z</dcterms:modified>
</cp:coreProperties>
</file>