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609B-2AA4-42A5-9DB1-82ED7FBD27C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3EE6-E769-41EB-B249-1F15A552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8.jpeg"/><Relationship Id="rId26" Type="http://schemas.openxmlformats.org/officeDocument/2006/relationships/image" Target="../media/image16.png"/><Relationship Id="rId3" Type="http://schemas.microsoft.com/office/2007/relationships/media" Target="../media/media2.WAV"/><Relationship Id="rId21" Type="http://schemas.openxmlformats.org/officeDocument/2006/relationships/image" Target="../media/image11.jpe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5.jpe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4.jpeg"/><Relationship Id="rId32" Type="http://schemas.openxmlformats.org/officeDocument/2006/relationships/image" Target="../media/image22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13.jpeg"/><Relationship Id="rId28" Type="http://schemas.openxmlformats.org/officeDocument/2006/relationships/image" Target="../media/image18.png"/><Relationship Id="rId10" Type="http://schemas.openxmlformats.org/officeDocument/2006/relationships/audio" Target="../media/media5.WAV"/><Relationship Id="rId19" Type="http://schemas.openxmlformats.org/officeDocument/2006/relationships/image" Target="../media/image9.jpeg"/><Relationship Id="rId31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12.jpe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microsoft.com/office/2007/relationships/media" Target="../media/media15.WAV"/><Relationship Id="rId18" Type="http://schemas.openxmlformats.org/officeDocument/2006/relationships/image" Target="../media/image27.jpeg"/><Relationship Id="rId26" Type="http://schemas.openxmlformats.org/officeDocument/2006/relationships/image" Target="../media/image34.png"/><Relationship Id="rId3" Type="http://schemas.microsoft.com/office/2007/relationships/media" Target="../media/media10.WAV"/><Relationship Id="rId21" Type="http://schemas.openxmlformats.org/officeDocument/2006/relationships/image" Target="../media/image30.jpeg"/><Relationship Id="rId7" Type="http://schemas.microsoft.com/office/2007/relationships/media" Target="../media/media12.WAV"/><Relationship Id="rId12" Type="http://schemas.openxmlformats.org/officeDocument/2006/relationships/audio" Target="../media/media14.WAV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3.jpeg"/><Relationship Id="rId2" Type="http://schemas.openxmlformats.org/officeDocument/2006/relationships/audio" Target="../media/media9.WAV"/><Relationship Id="rId16" Type="http://schemas.openxmlformats.org/officeDocument/2006/relationships/audio" Target="../media/media16.WAV"/><Relationship Id="rId20" Type="http://schemas.openxmlformats.org/officeDocument/2006/relationships/image" Target="../media/image29.jpeg"/><Relationship Id="rId29" Type="http://schemas.openxmlformats.org/officeDocument/2006/relationships/image" Target="../media/image36.png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microsoft.com/office/2007/relationships/media" Target="../media/media14.WAV"/><Relationship Id="rId24" Type="http://schemas.openxmlformats.org/officeDocument/2006/relationships/image" Target="../media/image32.jpeg"/><Relationship Id="rId5" Type="http://schemas.microsoft.com/office/2007/relationships/media" Target="../media/media11.WAV"/><Relationship Id="rId15" Type="http://schemas.microsoft.com/office/2007/relationships/media" Target="../media/media16.WAV"/><Relationship Id="rId23" Type="http://schemas.openxmlformats.org/officeDocument/2006/relationships/image" Target="../media/image31.jpeg"/><Relationship Id="rId28" Type="http://schemas.openxmlformats.org/officeDocument/2006/relationships/image" Target="../media/image35.png"/><Relationship Id="rId10" Type="http://schemas.openxmlformats.org/officeDocument/2006/relationships/audio" Target="../media/media13.WAV"/><Relationship Id="rId19" Type="http://schemas.openxmlformats.org/officeDocument/2006/relationships/image" Target="../media/image28.jpeg"/><Relationship Id="rId31" Type="http://schemas.openxmlformats.org/officeDocument/2006/relationships/image" Target="../media/image19.png"/><Relationship Id="rId4" Type="http://schemas.openxmlformats.org/officeDocument/2006/relationships/audio" Target="../media/media10.WAV"/><Relationship Id="rId9" Type="http://schemas.microsoft.com/office/2007/relationships/media" Target="../media/media13.WAV"/><Relationship Id="rId14" Type="http://schemas.openxmlformats.org/officeDocument/2006/relationships/audio" Target="../media/media15.WAV"/><Relationship Id="rId22" Type="http://schemas.openxmlformats.org/officeDocument/2006/relationships/image" Target="../media/image2.jpeg"/><Relationship Id="rId27" Type="http://schemas.openxmlformats.org/officeDocument/2006/relationships/image" Target="../media/image22.png"/><Relationship Id="rId3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Ворон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500430" cy="2677829"/>
          </a:xfrm>
          <a:prstGeom prst="rect">
            <a:avLst/>
          </a:prstGeom>
          <a:noFill/>
        </p:spPr>
      </p:pic>
      <p:pic>
        <p:nvPicPr>
          <p:cNvPr id="8" name="Picture 18" descr="Белый аист - ciconia ciconia на белом изолированные | Премиум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1857364"/>
            <a:ext cx="3857653" cy="429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еативный урок оригами &amp;quot;Птицы России. В каждой песне весн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5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ЧТО КУШАЮТ ПТИЦЫ?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4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тношения к себе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189779" cy="5643602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5786446" y="1714488"/>
            <a:ext cx="1643074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29520" y="142873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Клюв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4572000" y="4714884"/>
            <a:ext cx="1571636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71604" y="3571876"/>
            <a:ext cx="1428760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57356" y="857232"/>
            <a:ext cx="2000264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15074" y="550070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Лапы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00037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Хвост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1429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Крылья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Блог вчителя російської мови та зарубіжної літератури Петрової Дар&amp;#39;ї  Афанасіївни: Котигоро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535785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тица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64092"/>
            <a:ext cx="4776948" cy="45939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Птицы — это теплокровные животные, тело которых покрыто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перьями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Перья помогают летать и защищают птиц от холода и намокания.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кружающий мир 3 класс. Размножение и развитие животных"/>
          <p:cNvSpPr>
            <a:spLocks noChangeAspect="1" noChangeArrowheads="1"/>
          </p:cNvSpPr>
          <p:nvPr/>
        </p:nvSpPr>
        <p:spPr bwMode="auto">
          <a:xfrm>
            <a:off x="155575" y="-144463"/>
            <a:ext cx="1053180" cy="10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Окружающий мир 3 класс. Размножение и развитие живот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змножение и развитие пт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3"/>
            <a:ext cx="7758789" cy="49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62068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РАЗМНОЖАЮТСЯ ПТИЦЫ?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7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седа на тему &amp;quot;Зимующие и перелётные птицы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10251" cy="62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8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095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Зимующие птицы</a:t>
            </a:r>
          </a:p>
        </p:txBody>
      </p:sp>
      <p:pic>
        <p:nvPicPr>
          <p:cNvPr id="15362" name="Picture 2" descr="Снегирь: род этой птицы и их внешний вид, перелётные или оседлые,  размножение и среда обита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714620"/>
            <a:ext cx="3833824" cy="3734597"/>
          </a:xfrm>
          <a:prstGeom prst="rect">
            <a:avLst/>
          </a:prstGeom>
          <a:noFill/>
        </p:spPr>
      </p:pic>
      <p:pic>
        <p:nvPicPr>
          <p:cNvPr id="15364" name="Picture 4" descr="Снежинка пластик глиттер голубая 18 см (2 шт./уп.) : цена 81 руб., купить  оптом по артикулу Ч08959 | Интернет-магазин «Микрос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857288" cy="857288"/>
          </a:xfrm>
          <a:prstGeom prst="rect">
            <a:avLst/>
          </a:prstGeom>
          <a:noFill/>
        </p:spPr>
      </p:pic>
      <p:pic>
        <p:nvPicPr>
          <p:cNvPr id="5" name="Picture 4" descr="Снежинка пластик глиттер голубая 18 см (2 шт./уп.) : цена 81 руб., купить  оптом по артикулу Ч08959 | Интернет-магазин «Микрос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500174"/>
            <a:ext cx="857288" cy="857288"/>
          </a:xfrm>
          <a:prstGeom prst="rect">
            <a:avLst/>
          </a:prstGeom>
          <a:noFill/>
        </p:spPr>
      </p:pic>
      <p:pic>
        <p:nvPicPr>
          <p:cNvPr id="6" name="Picture 4" descr="Снежинка пластик глиттер голубая 18 см (2 шт./уп.) : цена 81 руб., купить  оптом по артикулу Ч08959 | Интернет-магазин «Микрос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357298"/>
            <a:ext cx="857288" cy="857288"/>
          </a:xfrm>
          <a:prstGeom prst="rect">
            <a:avLst/>
          </a:prstGeom>
          <a:noFill/>
        </p:spPr>
      </p:pic>
      <p:pic>
        <p:nvPicPr>
          <p:cNvPr id="7" name="Picture 4" descr="Снежинка пластик глиттер голубая 18 см (2 шт./уп.) : цена 81 руб., купить  оптом по артикулу Ч08959 | Интернет-магазин «Микрос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214422"/>
            <a:ext cx="857288" cy="857288"/>
          </a:xfrm>
          <a:prstGeom prst="rect">
            <a:avLst/>
          </a:prstGeom>
          <a:noFill/>
        </p:spPr>
      </p:pic>
      <p:pic>
        <p:nvPicPr>
          <p:cNvPr id="8" name="Picture 4" descr="Снежинка пластик глиттер голубая 18 см (2 шт./уп.) : цена 81 руб., купить  оптом по артикулу Ч08959 | Интернет-магазин «Микрос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071546"/>
            <a:ext cx="857288" cy="857288"/>
          </a:xfrm>
          <a:prstGeom prst="rect">
            <a:avLst/>
          </a:prstGeom>
          <a:noFill/>
        </p:spPr>
      </p:pic>
      <p:pic>
        <p:nvPicPr>
          <p:cNvPr id="9" name="Picture 4" descr="Снежинка пластик глиттер голубая 18 см (2 шт./уп.) : цена 81 руб., купить  оптом по артикулу Ч08959 | Интернет-магазин «Микрос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1071546"/>
            <a:ext cx="857288" cy="85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5549E-6 L -0.0033 0.71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5549E-6 L -0.00209 0.717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9306E-6 L -0.0085 0.738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64162E-6 L 0.00069 0.759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6 L -0.01388 0.780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89017E-6 L 0.01094 0.780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4095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Воробей картинки, стоковые фото Воробей | Depositphotos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2786050" cy="18573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42886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оробей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Снегирь картинки, стоковые фото Снегирь | Depositphotos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857232"/>
            <a:ext cx="2685959" cy="18309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271462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800 х 799 | Животные, Дикие животные, Птицы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00108"/>
            <a:ext cx="1571616" cy="1571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242886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Сорока птица картинки, стоковые фото Сорока птица | Depositphotos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2357422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507207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AutoShape 10" descr="Синица большая :: Юному натуралисту-орнитологу. Справочник пт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Синица большая :: Юному натуралисту-орнитологу. Справочник пт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Синица большая :: Юному натуралисту-орнитологу. Справочник пт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Синица большая :: Юному натуралисту-орнитологу. Справочник пт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2" name="Picture 18" descr="Красивые картинки для детей &amp;quot;Синица&amp;quot; (34 фото) | Приколист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643314"/>
            <a:ext cx="2079378" cy="1571624"/>
          </a:xfrm>
          <a:prstGeom prst="rect">
            <a:avLst/>
          </a:prstGeom>
          <a:noFill/>
        </p:spPr>
      </p:pic>
      <p:pic>
        <p:nvPicPr>
          <p:cNvPr id="16404" name="Picture 20" descr="Филин — птица. Описание филина с картинками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572000" y="3429000"/>
            <a:ext cx="2095498" cy="2095498"/>
          </a:xfrm>
          <a:prstGeom prst="rect">
            <a:avLst/>
          </a:prstGeom>
          <a:noFill/>
        </p:spPr>
      </p:pic>
      <p:pic>
        <p:nvPicPr>
          <p:cNvPr id="16406" name="Picture 22" descr="Голубь изоляции на белом фоне Стоковое Фото - изображение насчитывающей  бело, птиц: 176156040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00042"/>
            <a:ext cx="3198931" cy="211929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00892" y="242886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535782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8" name="Picture 24" descr="Белый ворон картинки, стоковые фото Белый ворон | Depositphotos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20" y="3286124"/>
            <a:ext cx="2857480" cy="205262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786314" y="550070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Филин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40" y="542926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Ворон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85918" y="2214554"/>
            <a:ext cx="244475" cy="244475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500562" y="2571744"/>
            <a:ext cx="244475" cy="244475"/>
          </a:xfrm>
          <a:prstGeom prst="rect">
            <a:avLst/>
          </a:prstGeom>
        </p:spPr>
      </p:pic>
      <p:pic>
        <p:nvPicPr>
          <p:cNvPr id="26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286512" y="2571744"/>
            <a:ext cx="244475" cy="244475"/>
          </a:xfrm>
          <a:prstGeom prst="rect">
            <a:avLst/>
          </a:prstGeom>
        </p:spPr>
      </p:pic>
      <p:pic>
        <p:nvPicPr>
          <p:cNvPr id="28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714480" y="5286388"/>
            <a:ext cx="244475" cy="244475"/>
          </a:xfrm>
          <a:prstGeom prst="rect">
            <a:avLst/>
          </a:prstGeom>
        </p:spPr>
      </p:pic>
      <p:pic>
        <p:nvPicPr>
          <p:cNvPr id="29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000496" y="5643578"/>
            <a:ext cx="244475" cy="244475"/>
          </a:xfrm>
          <a:prstGeom prst="rect">
            <a:avLst/>
          </a:prstGeom>
        </p:spPr>
      </p:pic>
      <p:pic>
        <p:nvPicPr>
          <p:cNvPr id="31" name="Записанный зву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15338" y="5643578"/>
            <a:ext cx="244475" cy="244475"/>
          </a:xfrm>
          <a:prstGeom prst="rect">
            <a:avLst/>
          </a:prstGeom>
        </p:spPr>
      </p:pic>
      <p:pic>
        <p:nvPicPr>
          <p:cNvPr id="32" name="Записанный звук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215074" y="5643578"/>
            <a:ext cx="244475" cy="244475"/>
          </a:xfrm>
          <a:prstGeom prst="rect">
            <a:avLst/>
          </a:prstGeom>
        </p:spPr>
      </p:pic>
      <p:pic>
        <p:nvPicPr>
          <p:cNvPr id="39" name="Записанный звук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429652" y="25717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2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8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3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8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1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71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Окружающий мир 1 класс Какой корм едят зимующие птиц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Экологический проект «Покормите птиц зимо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8" y="1268760"/>
            <a:ext cx="832674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ЧЕМ ПИТАЮТСЯ ЗИМУЮЩИЕ ПТИЦЫ?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Бархатный сезон на юге России продлится до середины октября — Российская  газ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857751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7410" name="Picture 2" descr="Продолжаем воспевать красоту осени - пишем Осенний лес | Студия творчества  «Краски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1736" y="0"/>
            <a:ext cx="4341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Перелётные птицы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AutoShape 8" descr="Гуси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Гуси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Гуси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Гуси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4" name="Picture 16" descr="Бесплатные векторы Летящая птица, более 16 000 изображений AI, EP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071546"/>
            <a:ext cx="3071834" cy="153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3526E-6 L 0.63177 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341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Перелётные птицы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Ласточка — птица. Описание ласточки с картинками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57222" y="714356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Изображения Гусь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42918"/>
            <a:ext cx="2500330" cy="2643206"/>
          </a:xfrm>
          <a:prstGeom prst="rect">
            <a:avLst/>
          </a:prstGeom>
          <a:noFill/>
        </p:spPr>
      </p:pic>
      <p:pic>
        <p:nvPicPr>
          <p:cNvPr id="21512" name="Picture 8" descr="Найтингейл картинки, стоковые фото Найтингейл | Depositphotos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785794"/>
            <a:ext cx="3321867" cy="2214578"/>
          </a:xfrm>
          <a:prstGeom prst="rect">
            <a:avLst/>
          </a:prstGeom>
          <a:noFill/>
        </p:spPr>
      </p:pic>
      <p:pic>
        <p:nvPicPr>
          <p:cNvPr id="21514" name="Picture 10" descr="Кукушк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7334" y="500042"/>
            <a:ext cx="2066666" cy="2357414"/>
          </a:xfrm>
          <a:prstGeom prst="rect">
            <a:avLst/>
          </a:prstGeom>
          <a:noFill/>
        </p:spPr>
      </p:pic>
      <p:sp>
        <p:nvSpPr>
          <p:cNvPr id="21520" name="AutoShape 16" descr="аист, белый аист, пт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Белый аист - ciconia ciconia на белом изолированные | Премиум Фото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57222" y="3286124"/>
            <a:ext cx="2486025" cy="3219451"/>
          </a:xfrm>
          <a:prstGeom prst="rect">
            <a:avLst/>
          </a:prstGeom>
          <a:noFill/>
        </p:spPr>
      </p:pic>
      <p:sp>
        <p:nvSpPr>
          <p:cNvPr id="21524" name="AutoShape 20" descr="Лебедь полет картинки, стоковые фото Лебедь полет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Лебедь полет картинки, стоковые фото Лебедь полет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0" name="AutoShape 26" descr="Лебедь полет картинки, стоковые фото Лебедь полет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4" name="AutoShape 30" descr="Утенок лебедя картинки, стоковые фото Утенок лебедя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38" name="Picture 34" descr="Фото Лебедь, более 5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786190"/>
            <a:ext cx="2890816" cy="2078063"/>
          </a:xfrm>
          <a:prstGeom prst="rect">
            <a:avLst/>
          </a:prstGeom>
          <a:noFill/>
        </p:spPr>
      </p:pic>
      <p:pic>
        <p:nvPicPr>
          <p:cNvPr id="21540" name="Picture 36" descr="Морфологический разбор слова журавль онлайн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86248" y="3357562"/>
            <a:ext cx="2714644" cy="2590804"/>
          </a:xfrm>
          <a:prstGeom prst="rect">
            <a:avLst/>
          </a:prstGeom>
          <a:noFill/>
        </p:spPr>
      </p:pic>
      <p:pic>
        <p:nvPicPr>
          <p:cNvPr id="21542" name="Picture 38" descr="Японский перепел картинки, стоковые фото Японский перепел | Depositphotos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7432" y="3643314"/>
            <a:ext cx="2236568" cy="246227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4282" y="257174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292893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4810" y="285749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36" y="257174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33478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Аист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5984" y="571501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0562" y="592933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Журавль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7984" y="6273225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Перепел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428728" y="2500306"/>
            <a:ext cx="244475" cy="244475"/>
          </a:xfrm>
          <a:prstGeom prst="rect">
            <a:avLst/>
          </a:prstGeom>
        </p:spPr>
      </p:pic>
      <p:pic>
        <p:nvPicPr>
          <p:cNvPr id="32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571868" y="3214686"/>
            <a:ext cx="244475" cy="244475"/>
          </a:xfrm>
          <a:prstGeom prst="rect">
            <a:avLst/>
          </a:prstGeom>
        </p:spPr>
      </p:pic>
      <p:pic>
        <p:nvPicPr>
          <p:cNvPr id="33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857884" y="3000372"/>
            <a:ext cx="244475" cy="244475"/>
          </a:xfrm>
          <a:prstGeom prst="rect">
            <a:avLst/>
          </a:prstGeom>
        </p:spPr>
      </p:pic>
      <p:pic>
        <p:nvPicPr>
          <p:cNvPr id="34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899525" y="2857496"/>
            <a:ext cx="244475" cy="244475"/>
          </a:xfrm>
          <a:prstGeom prst="rect">
            <a:avLst/>
          </a:prstGeom>
        </p:spPr>
      </p:pic>
      <p:pic>
        <p:nvPicPr>
          <p:cNvPr id="35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643042" y="6143644"/>
            <a:ext cx="244475" cy="244475"/>
          </a:xfrm>
          <a:prstGeom prst="rect">
            <a:avLst/>
          </a:prstGeom>
        </p:spPr>
      </p:pic>
      <p:pic>
        <p:nvPicPr>
          <p:cNvPr id="36" name="Записанный зву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286512" y="6072206"/>
            <a:ext cx="244475" cy="244475"/>
          </a:xfrm>
          <a:prstGeom prst="rect">
            <a:avLst/>
          </a:prstGeom>
        </p:spPr>
      </p:pic>
      <p:pic>
        <p:nvPicPr>
          <p:cNvPr id="37" name="Записанный звук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72528" y="6429396"/>
            <a:ext cx="244475" cy="244475"/>
          </a:xfrm>
          <a:prstGeom prst="rect">
            <a:avLst/>
          </a:prstGeom>
        </p:spPr>
      </p:pic>
      <p:pic>
        <p:nvPicPr>
          <p:cNvPr id="38" name="Записанный звук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714744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9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61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13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1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7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70</Words>
  <Application>Microsoft Office PowerPoint</Application>
  <PresentationFormat>Экран (4:3)</PresentationFormat>
  <Paragraphs>30</Paragraphs>
  <Slides>12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SCHOOL3</cp:lastModifiedBy>
  <cp:revision>12</cp:revision>
  <dcterms:created xsi:type="dcterms:W3CDTF">2021-12-08T12:28:08Z</dcterms:created>
  <dcterms:modified xsi:type="dcterms:W3CDTF">2022-01-17T09:41:19Z</dcterms:modified>
</cp:coreProperties>
</file>