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5DF5-7911-4F0D-8F7F-0F05B29DA14A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90B4-3151-4363-B7B2-DBB102149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12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5DF5-7911-4F0D-8F7F-0F05B29DA14A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90B4-3151-4363-B7B2-DBB102149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976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5DF5-7911-4F0D-8F7F-0F05B29DA14A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90B4-3151-4363-B7B2-DBB102149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483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5DF5-7911-4F0D-8F7F-0F05B29DA14A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90B4-3151-4363-B7B2-DBB102149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38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5DF5-7911-4F0D-8F7F-0F05B29DA14A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90B4-3151-4363-B7B2-DBB102149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62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5DF5-7911-4F0D-8F7F-0F05B29DA14A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90B4-3151-4363-B7B2-DBB102149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17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5DF5-7911-4F0D-8F7F-0F05B29DA14A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90B4-3151-4363-B7B2-DBB102149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609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5DF5-7911-4F0D-8F7F-0F05B29DA14A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90B4-3151-4363-B7B2-DBB102149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29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5DF5-7911-4F0D-8F7F-0F05B29DA14A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90B4-3151-4363-B7B2-DBB102149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72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5DF5-7911-4F0D-8F7F-0F05B29DA14A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90B4-3151-4363-B7B2-DBB102149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112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5DF5-7911-4F0D-8F7F-0F05B29DA14A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90B4-3151-4363-B7B2-DBB102149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924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35DF5-7911-4F0D-8F7F-0F05B29DA14A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C90B4-3151-4363-B7B2-DBB102149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968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03418" y="678873"/>
            <a:ext cx="51400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ЧТЕНИЕ</a:t>
            </a:r>
            <a:endParaRPr lang="ru-RU" sz="54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s://st.depositphotos.com/1526816/5135/v/950/depositphotos_51350041-stock-illustration-pop-up-bo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655" y="2180358"/>
            <a:ext cx="7380853" cy="4137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772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79964" y="402195"/>
            <a:ext cx="67610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ЧИТАЕМ ПО ОЧЕРЕДИ</a:t>
            </a:r>
            <a:endParaRPr lang="ru-RU" sz="4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6473" y="1856509"/>
            <a:ext cx="2327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ЛИЛЯ</a:t>
            </a:r>
            <a:endParaRPr lang="ru-RU" sz="3200" b="1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79964" y="1572281"/>
            <a:ext cx="83404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Наступила осень. С деревьев опадают желтые листья.</a:t>
            </a:r>
            <a:endParaRPr lang="ru-RU" sz="4400" dirty="0"/>
          </a:p>
        </p:txBody>
      </p:sp>
      <p:pic>
        <p:nvPicPr>
          <p:cNvPr id="2050" name="Picture 2" descr="https://st4.depositphotos.com/5857850/21656/v/950/depositphotos_216569032-stock-illustration-autumn-happy-girl-sitting-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818" y="3190944"/>
            <a:ext cx="4170218" cy="347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575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st4.depositphotos.com/5857850/21656/v/950/depositphotos_216569032-stock-illustration-autumn-happy-girl-sitting-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493" y="263505"/>
            <a:ext cx="7623174" cy="6350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03564" y="789709"/>
            <a:ext cx="22167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</a:rPr>
              <a:t>ЛИЛЯ</a:t>
            </a:r>
            <a:endParaRPr lang="ru-RU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23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8036" y="678873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99FF"/>
                </a:solidFill>
              </a:rPr>
              <a:t>СВЕТА</a:t>
            </a:r>
            <a:endParaRPr lang="ru-RU" sz="4400" b="1" dirty="0">
              <a:solidFill>
                <a:srgbClr val="FF99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0692" y="642378"/>
            <a:ext cx="824345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На улице стало холодно. Часто идет дождь. Люди тепло одеваются.</a:t>
            </a:r>
            <a:endParaRPr lang="ru-RU" sz="4400" dirty="0"/>
          </a:p>
        </p:txBody>
      </p:sp>
      <p:pic>
        <p:nvPicPr>
          <p:cNvPr id="4098" name="Picture 2" descr="https://pickimage.ru/wp-content/uploads/images/detskie/autumnweather/osenyapogod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5819" y="2049283"/>
            <a:ext cx="4267199" cy="463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283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pickimage.ru/wp-content/uploads/images/detskie/autumnweather/osenyapogod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0036" y="362671"/>
            <a:ext cx="5714712" cy="620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66799" y="748146"/>
            <a:ext cx="3366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99FF"/>
                </a:solidFill>
              </a:rPr>
              <a:t>СВЕТА</a:t>
            </a:r>
            <a:endParaRPr lang="ru-RU" sz="4400" b="1" dirty="0">
              <a:solidFill>
                <a:srgbClr val="FF99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50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7309" y="651164"/>
            <a:ext cx="28263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92D050"/>
                </a:solidFill>
              </a:rPr>
              <a:t>НАСТЯ</a:t>
            </a:r>
            <a:endParaRPr lang="ru-RU" sz="4000" b="1" dirty="0">
              <a:solidFill>
                <a:srgbClr val="92D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64873" y="651164"/>
            <a:ext cx="79802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В осени 3 месяца. Сентябрь, октябрь, ноябрь.</a:t>
            </a:r>
            <a:endParaRPr lang="ru-RU" sz="4400" dirty="0"/>
          </a:p>
        </p:txBody>
      </p:sp>
      <p:pic>
        <p:nvPicPr>
          <p:cNvPr id="6146" name="Picture 2" descr="https://ds05.infourok.ru/uploads/ex/112e/0006c7ed-16f746ef/img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563" y="2305265"/>
            <a:ext cx="5818909" cy="4364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57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ds05.infourok.ru/uploads/ex/112e/0006c7ed-16f746ef/img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3128" y="685368"/>
            <a:ext cx="7650882" cy="573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48145" y="685368"/>
            <a:ext cx="2382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92D050"/>
                </a:solidFill>
              </a:rPr>
              <a:t>НАСТЯ</a:t>
            </a:r>
            <a:endParaRPr lang="ru-RU" sz="40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45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6473" y="803564"/>
            <a:ext cx="2272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КСЮША</a:t>
            </a:r>
            <a:endParaRPr lang="ru-RU" sz="40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109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44</Words>
  <Application>Microsoft Office PowerPoint</Application>
  <PresentationFormat>Широкоэкранный</PresentationFormat>
  <Paragraphs>12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Босс</dc:creator>
  <cp:lastModifiedBy>Босс</cp:lastModifiedBy>
  <cp:revision>8</cp:revision>
  <dcterms:created xsi:type="dcterms:W3CDTF">2021-10-09T16:20:07Z</dcterms:created>
  <dcterms:modified xsi:type="dcterms:W3CDTF">2021-10-10T12:42:22Z</dcterms:modified>
</cp:coreProperties>
</file>