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26.userapi.com/impg/rv8XwGL27nYVUWlDn6-buAA9PAEqlweD0jKD6Q/Rydv42ZK5Xc.jpg?size=306x750&amp;quality=96&amp;sign=0d5a8580f393b095efd5c2eaa44757f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8050" y="980728"/>
            <a:ext cx="1057654" cy="2592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73325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КАКОЙ?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КТО?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4286706"/>
            <a:ext cx="5472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МАЛЬЧИК</a:t>
            </a:r>
            <a:endParaRPr lang="ru-RU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0.2604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55894" y="421270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ВЫСОКИЙ</a:t>
            </a:r>
            <a:endParaRPr lang="ru-RU" sz="8800" b="1" dirty="0"/>
          </a:p>
        </p:txBody>
      </p:sp>
      <p:pic>
        <p:nvPicPr>
          <p:cNvPr id="12290" name="Picture 2" descr="https://sun9-29.userapi.com/impg/GXECrr-ww8zZgPXV8SkPOLTYVl6Gk-erCknQ5g/qOVtcqTc_oA.jpg?size=250x250&amp;quality=96&amp;sign=308fea8d2e58a3f5f8d6d2320dbf6bba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383" y="116329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19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Ч</a:t>
            </a:r>
            <a:r>
              <a:rPr lang="ru-RU" sz="4000" b="1" dirty="0" smtClean="0"/>
              <a:t>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51611" y="4269864"/>
            <a:ext cx="37260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БЕЛЫЙ</a:t>
            </a:r>
            <a:endParaRPr lang="ru-RU" sz="8800" b="1" dirty="0"/>
          </a:p>
        </p:txBody>
      </p:sp>
      <p:pic>
        <p:nvPicPr>
          <p:cNvPr id="15362" name="Picture 2" descr="https://sun9-62.userapi.com/impg/u7jkPL2T-ecEdbgw5qUsjLdixB9yWTSw1VW7Qg/GgmLOhv3gjw.jpg?size=600x411&amp;quality=96&amp;sign=897ce5eb0895392516500b0481ab6e9f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7" t="15927" r="8450" b="15988"/>
          <a:stretch/>
        </p:blipFill>
        <p:spPr bwMode="auto">
          <a:xfrm>
            <a:off x="2987824" y="1268760"/>
            <a:ext cx="345638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3774" y="4209525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МАЛЕНЬКИЙ</a:t>
            </a:r>
            <a:endParaRPr lang="ru-RU" sz="8800" b="1" dirty="0"/>
          </a:p>
        </p:txBody>
      </p:sp>
      <p:pic>
        <p:nvPicPr>
          <p:cNvPr id="14338" name="Picture 2" descr="https://sun9-24.userapi.com/impg/a9Y2Rjgf434bGRed7RWv4zcYaA7WweuevEMUaA/vE8sZX8Fyl0.jpg?size=968x544&amp;quality=96&amp;sign=ff10f6a21d25e690b6e7c97c2655680c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771" y="1268760"/>
            <a:ext cx="2674489" cy="15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7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</a:t>
            </a:r>
            <a:r>
              <a:rPr lang="ru-RU" sz="4000" b="1" dirty="0" smtClean="0"/>
              <a:t>ТО?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4214698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КОШКА</a:t>
            </a:r>
            <a:endParaRPr lang="ru-RU" sz="8800" b="1" dirty="0"/>
          </a:p>
        </p:txBody>
      </p:sp>
      <p:pic>
        <p:nvPicPr>
          <p:cNvPr id="11266" name="Picture 2" descr="https://sun9-7.userapi.com/impg/y-_G3zljMSRPXcl_k3G04Hb22tto4koxpOSDOA/F2rdX1msrYQ.jpg?size=435x600&amp;quality=96&amp;sign=9751969e801e057e9248a5d8b9175c53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40542"/>
            <a:ext cx="1848172" cy="254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19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4214698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МОЛОКО</a:t>
            </a:r>
            <a:endParaRPr lang="ru-RU" sz="8800" b="1" dirty="0"/>
          </a:p>
        </p:txBody>
      </p:sp>
      <p:pic>
        <p:nvPicPr>
          <p:cNvPr id="10242" name="Picture 2" descr="https://sun9-33.userapi.com/impg/i-qbYB5Hq9ccavXfBbXRxEGiYExdMM8PQcjvQA/SkswwRdcG0Y.jpg?size=600x462&amp;quality=96&amp;sign=9ed6a6422ee2e396c4da6cb362cdc9a7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66782"/>
            <a:ext cx="3096344" cy="238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82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19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68213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КАКАЯ?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4235584"/>
            <a:ext cx="49204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КРАСНАЯ</a:t>
            </a:r>
            <a:endParaRPr lang="ru-RU" sz="8800" b="1" dirty="0"/>
          </a:p>
        </p:txBody>
      </p:sp>
      <p:pic>
        <p:nvPicPr>
          <p:cNvPr id="13314" name="Picture 2" descr="https://sun9-82.userapi.com/impg/zo5u_c-bQNmPQOlll_c1rjRHJQ9PiLEz4ATuqQ/gzyY8KP-LM0.jpg?size=600x433&amp;quality=96&amp;sign=098c9b0de48a66af58217cbb7eda19c3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21798"/>
            <a:ext cx="3264297" cy="23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98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36186" y="4214698"/>
            <a:ext cx="5976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СЛАДКИЙ</a:t>
            </a:r>
            <a:endParaRPr lang="ru-RU" sz="8800" b="1" dirty="0"/>
          </a:p>
        </p:txBody>
      </p:sp>
      <p:pic>
        <p:nvPicPr>
          <p:cNvPr id="9218" name="Picture 2" descr="https://sun9-67.userapi.com/impg/gogu9pzJc47tf9cFS2ZtAuF6XROOCaLAyyr4pg/xdBBgMvMCl0.jpg?size=600x571&amp;quality=96&amp;sign=429a9012dacf99c573f5666206d5aa8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563" y="1040542"/>
            <a:ext cx="2736304" cy="260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7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19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</a:t>
            </a:r>
            <a:r>
              <a:rPr lang="ru-RU" sz="4000" b="1" dirty="0" smtClean="0"/>
              <a:t>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14093" y="4150241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ДЕЛЬФИН</a:t>
            </a:r>
            <a:endParaRPr lang="ru-RU" sz="8800" b="1" dirty="0"/>
          </a:p>
        </p:txBody>
      </p:sp>
      <p:pic>
        <p:nvPicPr>
          <p:cNvPr id="1026" name="Picture 2" descr="https://sun9-62.userapi.com/impg/C8pbpc4cVmf33ZT5wJdcppXzQtqb2a4-usWFlQ/8yKNUjJVyjo.jpg?size=626x626&amp;quality=96&amp;sign=51122394dc67152a7d4a41e2b6b2763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638" y="1045498"/>
            <a:ext cx="2383502" cy="238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872 -0.2960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КТО?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64668" y="3930785"/>
            <a:ext cx="41802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ПТИЦА</a:t>
            </a:r>
            <a:endParaRPr lang="ru-RU" sz="8800" b="1" dirty="0"/>
          </a:p>
        </p:txBody>
      </p:sp>
      <p:pic>
        <p:nvPicPr>
          <p:cNvPr id="2052" name="Picture 4" descr="https://sun9-61.userapi.com/impg/lzFPedDu_jNyke-lqTPmVDM_cq0oXFI9H1EY9A/z0QgFBXx1Zw.jpg?size=600x408&amp;quality=96&amp;sign=7cc795795ccf96977f2f0ea03a45e8da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837" y="1040542"/>
            <a:ext cx="3209348" cy="218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2031 -0.324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-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</a:t>
            </a:r>
            <a:r>
              <a:rPr lang="ru-RU" sz="4000" b="1" dirty="0" smtClean="0"/>
              <a:t>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ЧТО?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56620" y="3836993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КОРОБКА</a:t>
            </a:r>
            <a:endParaRPr lang="ru-RU" sz="8800" b="1" dirty="0"/>
          </a:p>
        </p:txBody>
      </p:sp>
      <p:pic>
        <p:nvPicPr>
          <p:cNvPr id="3074" name="Picture 2" descr="https://sun9-41.userapi.com/impg/PuPiXJDxvj_Tk5qcd2G6j-gPkEi5JT0dKeXx5w/ImN59LmTBw0.jpg?size=600x523&amp;quality=96&amp;sign=845b6b43401e644e3cfd65a2e2302c79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85" y="874621"/>
            <a:ext cx="3013063" cy="262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972 -0.335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КАКОЙ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</a:t>
            </a:r>
            <a:r>
              <a:rPr lang="ru-RU" sz="4000" b="1" dirty="0" smtClean="0"/>
              <a:t>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4093" y="4150241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МАШИНА</a:t>
            </a:r>
            <a:endParaRPr lang="ru-RU" sz="8800" b="1" dirty="0"/>
          </a:p>
        </p:txBody>
      </p:sp>
      <p:pic>
        <p:nvPicPr>
          <p:cNvPr id="14" name="Picture 2" descr="https://sun9-27.userapi.com/impg/9t03M6zgc6m9S0dbRFtar06eLSbcBMGSFALCzA/0BKhpQrRy_Y.jpg?size=1280x651&amp;quality=96&amp;sign=0117011a4e7fc83a6ed365f0d03a69d4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3999337" cy="203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</a:t>
            </a:r>
            <a:r>
              <a:rPr lang="ru-RU" sz="4000" b="1" dirty="0" smtClean="0"/>
              <a:t>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1611" y="4269864"/>
            <a:ext cx="37260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САЛАТ</a:t>
            </a:r>
            <a:endParaRPr lang="ru-RU" sz="8800" b="1" dirty="0"/>
          </a:p>
        </p:txBody>
      </p:sp>
      <p:pic>
        <p:nvPicPr>
          <p:cNvPr id="8" name="Picture 2" descr="https://sun9-62.userapi.com/impg/Dvyf6J93OQERuT-JAQM0iF3o00sfgHybre7Xog/ws3HBJhdvKs.jpg?size=800x800&amp;quality=96&amp;sign=c65348708c8b722ea8923f715051f84c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004" y="1196752"/>
            <a:ext cx="1902024" cy="190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23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КАКАЯ?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4078592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ТЁПЛАЯ</a:t>
            </a:r>
            <a:endParaRPr lang="ru-RU" sz="8800" b="1" dirty="0"/>
          </a:p>
        </p:txBody>
      </p:sp>
      <p:pic>
        <p:nvPicPr>
          <p:cNvPr id="8" name="Picture 2" descr="https://sun9-60.userapi.com/impg/oEsBtTyLxz54dKBWMhVSlTBYfveZKmCMh7gweg/qIs3r7DDno8.jpg?size=600x533&amp;quality=96&amp;sign=bed88bf6229016fbed7e529444dccfc6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040542"/>
            <a:ext cx="2624094" cy="233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9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972 -0.335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33265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561952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566124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КАКАЯ?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67946" y="4172978"/>
            <a:ext cx="4896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ЯРКАЯ</a:t>
            </a:r>
            <a:endParaRPr lang="ru-RU" sz="8800" b="1" dirty="0"/>
          </a:p>
        </p:txBody>
      </p:sp>
      <p:pic>
        <p:nvPicPr>
          <p:cNvPr id="8" name="Picture 2" descr="https://sun9-46.userapi.com/impg/UE2_W7mPSENOqqFor23qQFIs3wbdo4Zia0Y9yw/xhaIku78b_Y.jpg?size=640x451&amp;quality=96&amp;sign=444cedb9eb78d2c096c70f10cc03a2b8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946" y="1149931"/>
            <a:ext cx="3334905" cy="235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0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301 L -0.25191 -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33761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Задай вопрос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5596791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КТО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5682134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КАКАЯ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3665" y="4150241"/>
            <a:ext cx="6192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ХОЛОДНАЯ</a:t>
            </a:r>
            <a:endParaRPr lang="ru-RU" sz="8800" b="1" dirty="0"/>
          </a:p>
        </p:txBody>
      </p:sp>
      <p:pic>
        <p:nvPicPr>
          <p:cNvPr id="8196" name="Picture 4" descr="https://sun9-31.userapi.com/impg/xtbtzIumFISTI4OjJmDv8PrmpZUQo8csfjS0Zw/VqglB3r4iSo.jpg?size=1024x1024&amp;quality=96&amp;sign=381b2f124516a5c110485c14ccc478f3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772" y="1045498"/>
            <a:ext cx="2240488" cy="224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FEF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3073 -0.3064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112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SCHOOL3</cp:lastModifiedBy>
  <cp:revision>12</cp:revision>
  <dcterms:created xsi:type="dcterms:W3CDTF">2021-10-13T10:41:37Z</dcterms:created>
  <dcterms:modified xsi:type="dcterms:W3CDTF">2021-10-14T08:14:00Z</dcterms:modified>
</cp:coreProperties>
</file>