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55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sun9-26.userapi.com/impg/rv8XwGL27nYVUWlDn6-buAA9PAEqlweD0jKD6Q/Rydv42ZK5Xc.jpg?size=306x750&amp;quality=96&amp;sign=0d5a8580f393b095efd5c2eaa44757fc&amp;type=albu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68050" y="980728"/>
            <a:ext cx="1057654" cy="259228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987824" y="332656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Задай вопрос</a:t>
            </a:r>
            <a:endParaRPr lang="ru-RU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187624" y="5733256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КАКОЙ?</a:t>
            </a:r>
            <a:endParaRPr lang="ru-RU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228184" y="5661248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КТО?</a:t>
            </a:r>
            <a:endParaRPr lang="ru-RU" sz="4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051720" y="4286706"/>
            <a:ext cx="547260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dirty="0" smtClean="0"/>
              <a:t>МАЛЬЧИК</a:t>
            </a:r>
            <a:endParaRPr lang="ru-RU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FEF24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33333E-6 L -0.26041 -0.28264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21" y="-141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" dur="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" dur="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9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87824" y="332656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Задай вопрос</a:t>
            </a:r>
            <a:endParaRPr lang="ru-RU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187624" y="5619528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ЧТО?</a:t>
            </a:r>
            <a:endParaRPr lang="ru-RU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228184" y="5661248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КАКОЙ</a:t>
            </a:r>
            <a:r>
              <a:rPr lang="ru-RU" sz="4000" b="1" dirty="0" smtClean="0"/>
              <a:t>?</a:t>
            </a:r>
            <a:endParaRPr lang="ru-RU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255894" y="4212702"/>
            <a:ext cx="59046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dirty="0" smtClean="0"/>
              <a:t>ВЫСОКИЙ</a:t>
            </a:r>
            <a:endParaRPr lang="ru-RU" sz="8800" b="1" dirty="0"/>
          </a:p>
        </p:txBody>
      </p:sp>
      <p:pic>
        <p:nvPicPr>
          <p:cNvPr id="12290" name="Picture 2" descr="https://sun9-29.userapi.com/impg/GXECrr-ww8zZgPXV8SkPOLTYVl6Gk-erCknQ5g/qOVtcqTc_oA.jpg?size=250x250&amp;quality=96&amp;sign=308fea8d2e58a3f5f8d6d2320dbf6bba&amp;type=alb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3383" y="1163290"/>
            <a:ext cx="238125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306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FEF24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0.00301 L -0.25191 -0.28264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04" y="-142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" dur="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" dur="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9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59832" y="337612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Задай вопрос</a:t>
            </a:r>
            <a:endParaRPr lang="ru-RU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804248" y="5596791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/>
              <a:t>Ч</a:t>
            </a:r>
            <a:r>
              <a:rPr lang="ru-RU" sz="4000" b="1" dirty="0" smtClean="0"/>
              <a:t>ТО</a:t>
            </a:r>
            <a:r>
              <a:rPr lang="ru-RU" sz="4000" b="1" dirty="0" smtClean="0"/>
              <a:t>?</a:t>
            </a:r>
            <a:endParaRPr lang="ru-RU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5682134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КАКОЙ</a:t>
            </a:r>
            <a:r>
              <a:rPr lang="ru-RU" sz="4000" b="1" dirty="0" smtClean="0"/>
              <a:t>?</a:t>
            </a:r>
            <a:endParaRPr lang="ru-RU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051611" y="4269864"/>
            <a:ext cx="372605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dirty="0" smtClean="0"/>
              <a:t>БЕЛЫЙ</a:t>
            </a:r>
            <a:endParaRPr lang="ru-RU" sz="8800" b="1" dirty="0"/>
          </a:p>
        </p:txBody>
      </p:sp>
      <p:pic>
        <p:nvPicPr>
          <p:cNvPr id="15362" name="Picture 2" descr="https://sun9-62.userapi.com/impg/u7jkPL2T-ecEdbgw5qUsjLdixB9yWTSw1VW7Qg/GgmLOhv3gjw.jpg?size=600x411&amp;quality=96&amp;sign=897ce5eb0895392516500b0481ab6e9f&amp;type=albu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37" t="15927" r="8450" b="15988"/>
          <a:stretch/>
        </p:blipFill>
        <p:spPr bwMode="auto">
          <a:xfrm>
            <a:off x="2987824" y="1268760"/>
            <a:ext cx="3456384" cy="1944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3326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FEF24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2.59259E-6 L 0.33073 -0.30648 " pathEditMode="relative" rAng="0" ptsTypes="AA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528" y="-15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" dur="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" dur="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9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59832" y="337612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Задай вопрос</a:t>
            </a:r>
            <a:endParaRPr lang="ru-RU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804248" y="5596791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КТО</a:t>
            </a:r>
            <a:r>
              <a:rPr lang="ru-RU" sz="4000" b="1" dirty="0" smtClean="0"/>
              <a:t>?</a:t>
            </a:r>
            <a:endParaRPr lang="ru-RU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5682134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КАКОЙ?</a:t>
            </a:r>
            <a:endParaRPr lang="ru-RU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413774" y="4209525"/>
            <a:ext cx="69847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dirty="0" smtClean="0"/>
              <a:t>МАЛЕНЬКИЙ</a:t>
            </a:r>
            <a:endParaRPr lang="ru-RU" sz="8800" b="1" dirty="0"/>
          </a:p>
        </p:txBody>
      </p:sp>
      <p:pic>
        <p:nvPicPr>
          <p:cNvPr id="14338" name="Picture 2" descr="https://sun9-24.userapi.com/impg/a9Y2Rjgf434bGRed7RWv4zcYaA7WweuevEMUaA/vE8sZX8Fyl0.jpg?size=968x544&amp;quality=96&amp;sign=ff10f6a21d25e690b6e7c97c2655680c&amp;type=albu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8771" y="1268760"/>
            <a:ext cx="2674489" cy="1503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9781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FEF24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2.59259E-6 L 0.33073 -0.30648 " pathEditMode="relative" rAng="0" ptsTypes="AA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528" y="-15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" dur="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" dur="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9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87824" y="332656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Задай вопрос</a:t>
            </a:r>
            <a:endParaRPr lang="ru-RU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187624" y="5619528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КАКОЙ</a:t>
            </a:r>
            <a:r>
              <a:rPr lang="ru-RU" sz="4000" b="1" dirty="0" smtClean="0"/>
              <a:t>?</a:t>
            </a:r>
            <a:endParaRPr lang="ru-RU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228184" y="5661248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/>
              <a:t>К</a:t>
            </a:r>
            <a:r>
              <a:rPr lang="ru-RU" sz="4000" b="1" dirty="0" smtClean="0"/>
              <a:t>ТО?</a:t>
            </a:r>
            <a:endParaRPr lang="ru-RU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627784" y="4214698"/>
            <a:ext cx="489654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dirty="0" smtClean="0"/>
              <a:t>КОШКА</a:t>
            </a:r>
            <a:endParaRPr lang="ru-RU" sz="8800" b="1" dirty="0"/>
          </a:p>
        </p:txBody>
      </p:sp>
      <p:pic>
        <p:nvPicPr>
          <p:cNvPr id="11266" name="Picture 2" descr="https://sun9-7.userapi.com/impg/y-_G3zljMSRPXcl_k3G04Hb22tto4koxpOSDOA/F2rdX1msrYQ.jpg?size=435x600&amp;quality=96&amp;sign=9751969e801e057e9248a5d8b9175c53&amp;type=alb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040542"/>
            <a:ext cx="1848172" cy="2549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9884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FEF24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0.00301 L -0.25191 -0.28264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04" y="-142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" dur="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" dur="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9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87824" y="332656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Задай вопрос</a:t>
            </a:r>
            <a:endParaRPr lang="ru-RU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187624" y="5619528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КАКОЙ</a:t>
            </a:r>
            <a:r>
              <a:rPr lang="ru-RU" sz="4000" b="1" dirty="0" smtClean="0"/>
              <a:t>?</a:t>
            </a:r>
            <a:endParaRPr lang="ru-RU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228184" y="5661248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ЧТО?</a:t>
            </a:r>
            <a:endParaRPr lang="ru-RU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483768" y="4214698"/>
            <a:ext cx="489654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dirty="0" smtClean="0"/>
              <a:t>МОЛОКО</a:t>
            </a:r>
            <a:endParaRPr lang="ru-RU" sz="8800" b="1" dirty="0"/>
          </a:p>
        </p:txBody>
      </p:sp>
      <p:pic>
        <p:nvPicPr>
          <p:cNvPr id="10242" name="Picture 2" descr="https://sun9-33.userapi.com/impg/i-qbYB5Hq9ccavXfBbXRxEGiYExdMM8PQcjvQA/SkswwRdcG0Y.jpg?size=600x462&amp;quality=96&amp;sign=9ed6a6422ee2e396c4da6cb362cdc9a7&amp;type=alb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066782"/>
            <a:ext cx="3096344" cy="2384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4823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FEF24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0.00301 L -0.25191 -0.28264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04" y="-142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" dur="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" dur="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9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59832" y="337612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Задай вопрос</a:t>
            </a:r>
            <a:endParaRPr lang="ru-RU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804248" y="5596791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КТО</a:t>
            </a:r>
            <a:r>
              <a:rPr lang="ru-RU" sz="4000" b="1" dirty="0" smtClean="0"/>
              <a:t>?</a:t>
            </a:r>
            <a:endParaRPr lang="ru-RU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5682134"/>
            <a:ext cx="2448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КАКАЯ?</a:t>
            </a:r>
            <a:endParaRPr lang="ru-RU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411760" y="4235584"/>
            <a:ext cx="492048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dirty="0" smtClean="0"/>
              <a:t>КРАСНАЯ</a:t>
            </a:r>
            <a:endParaRPr lang="ru-RU" sz="8800" b="1" dirty="0"/>
          </a:p>
        </p:txBody>
      </p:sp>
      <p:pic>
        <p:nvPicPr>
          <p:cNvPr id="13314" name="Picture 2" descr="https://sun9-82.userapi.com/impg/zo5u_c-bQNmPQOlll_c1rjRHJQ9PiLEz4ATuqQ/gzyY8KP-LM0.jpg?size=600x433&amp;quality=96&amp;sign=098c9b0de48a66af58217cbb7eda19c3&amp;type=alb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021798"/>
            <a:ext cx="3264297" cy="2355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7983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FEF24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59259E-6 L 0.33073 -0.30648 " pathEditMode="relative" rAng="0" ptsTypes="AA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528" y="-15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" dur="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" dur="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9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87824" y="332656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Задай вопрос</a:t>
            </a:r>
            <a:endParaRPr lang="ru-RU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187624" y="5619528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ЧТО?</a:t>
            </a:r>
            <a:endParaRPr lang="ru-RU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228184" y="5661248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КАКОЙ</a:t>
            </a:r>
            <a:r>
              <a:rPr lang="ru-RU" sz="4000" b="1" dirty="0" smtClean="0"/>
              <a:t>?</a:t>
            </a:r>
            <a:endParaRPr lang="ru-RU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436186" y="4214698"/>
            <a:ext cx="597666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dirty="0" smtClean="0"/>
              <a:t>СЛАДКИЙ</a:t>
            </a:r>
            <a:endParaRPr lang="ru-RU" sz="8800" b="1" dirty="0"/>
          </a:p>
        </p:txBody>
      </p:sp>
      <p:pic>
        <p:nvPicPr>
          <p:cNvPr id="9218" name="Picture 2" descr="https://sun9-67.userapi.com/impg/gogu9pzJc47tf9cFS2ZtAuF6XROOCaLAyyr4pg/xdBBgMvMCl0.jpg?size=600x571&amp;quality=96&amp;sign=429a9012dacf99c573f5666206d5aa85&amp;type=alb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6563" y="1040542"/>
            <a:ext cx="2736304" cy="260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670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FEF24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0.00301 L -0.25191 -0.28264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04" y="-142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" dur="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" dur="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9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987824" y="332656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Задай вопрос</a:t>
            </a:r>
            <a:endParaRPr lang="ru-RU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804248" y="5596791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ЧТО</a:t>
            </a:r>
            <a:r>
              <a:rPr lang="ru-RU" sz="4000" b="1" dirty="0" smtClean="0"/>
              <a:t>?</a:t>
            </a:r>
            <a:endParaRPr lang="ru-RU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99592" y="5682134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К</a:t>
            </a:r>
            <a:r>
              <a:rPr lang="ru-RU" sz="4000" b="1" dirty="0" smtClean="0"/>
              <a:t>ТО</a:t>
            </a:r>
            <a:r>
              <a:rPr lang="ru-RU" sz="4000" b="1" dirty="0" smtClean="0"/>
              <a:t>?</a:t>
            </a:r>
            <a:endParaRPr lang="ru-RU" sz="4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214093" y="4150241"/>
            <a:ext cx="53285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dirty="0" smtClean="0"/>
              <a:t>ДЕЛЬФИН</a:t>
            </a:r>
            <a:endParaRPr lang="ru-RU" sz="8800" b="1" dirty="0"/>
          </a:p>
        </p:txBody>
      </p:sp>
      <p:pic>
        <p:nvPicPr>
          <p:cNvPr id="1026" name="Picture 2" descr="https://sun9-62.userapi.com/impg/C8pbpc4cVmf33ZT5wJdcppXzQtqb2a4-usWFlQ/8yKNUjJVyjo.jpg?size=626x626&amp;quality=96&amp;sign=51122394dc67152a7d4a41e2b6b27635&amp;type=albu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6638" y="1045498"/>
            <a:ext cx="2383502" cy="2383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FEF24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2.59259E-6 L 0.33872 -0.29606 " pathEditMode="relative" rAng="0" ptsTypes="AA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27" y="-148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" dur="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" dur="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9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87824" y="332656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Задай вопрос</a:t>
            </a:r>
            <a:endParaRPr lang="ru-RU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187624" y="5619528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КАКОЙ?</a:t>
            </a:r>
            <a:endParaRPr lang="ru-RU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228184" y="5661248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КТО?</a:t>
            </a:r>
            <a:endParaRPr lang="ru-RU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964668" y="3930785"/>
            <a:ext cx="418027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dirty="0" smtClean="0"/>
              <a:t>ПТИЦА</a:t>
            </a:r>
            <a:endParaRPr lang="ru-RU" sz="8800" b="1" dirty="0"/>
          </a:p>
        </p:txBody>
      </p:sp>
      <p:pic>
        <p:nvPicPr>
          <p:cNvPr id="2052" name="Picture 4" descr="https://sun9-61.userapi.com/impg/lzFPedDu_jNyke-lqTPmVDM_cq0oXFI9H1EY9A/z0QgFBXx1Zw.jpg?size=600x408&amp;quality=96&amp;sign=7cc795795ccf96977f2f0ea03a45e8da&amp;type=alb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8837" y="1040542"/>
            <a:ext cx="3209348" cy="2182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FEF24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0.00301 L -0.22031 -0.32453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024" y="-163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" dur="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" dur="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9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87824" y="332656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Задай вопрос</a:t>
            </a:r>
            <a:endParaRPr lang="ru-RU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187624" y="5619528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/>
              <a:t>К</a:t>
            </a:r>
            <a:r>
              <a:rPr lang="ru-RU" sz="4000" b="1" dirty="0" smtClean="0"/>
              <a:t>ТО</a:t>
            </a:r>
            <a:r>
              <a:rPr lang="ru-RU" sz="4000" b="1" dirty="0" smtClean="0"/>
              <a:t>?</a:t>
            </a:r>
            <a:endParaRPr lang="ru-RU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228184" y="5661248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ЧТО?</a:t>
            </a:r>
            <a:endParaRPr lang="ru-RU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256620" y="3836993"/>
            <a:ext cx="489654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dirty="0" smtClean="0"/>
              <a:t>КОРОБКА</a:t>
            </a:r>
            <a:endParaRPr lang="ru-RU" sz="8800" b="1" dirty="0"/>
          </a:p>
        </p:txBody>
      </p:sp>
      <p:pic>
        <p:nvPicPr>
          <p:cNvPr id="3074" name="Picture 2" descr="https://sun9-41.userapi.com/impg/PuPiXJDxvj_Tk5qcd2G6j-gPkEi5JT0dKeXx5w/ImN59LmTBw0.jpg?size=600x523&amp;quality=96&amp;sign=845b6b43401e644e3cfd65a2e2302c79&amp;type=alb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9985" y="874621"/>
            <a:ext cx="3013063" cy="2626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FEF24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0.00301 L -0.25972 -0.3351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986" y="-169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" dur="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" dur="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9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059832" y="337612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Задай вопрос</a:t>
            </a:r>
            <a:endParaRPr lang="ru-RU" sz="4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804248" y="5596791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КАКОЙ</a:t>
            </a:r>
            <a:r>
              <a:rPr lang="ru-RU" sz="4000" b="1" dirty="0" smtClean="0"/>
              <a:t>?</a:t>
            </a:r>
            <a:endParaRPr lang="ru-RU" sz="4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899592" y="5682134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Ч</a:t>
            </a:r>
            <a:r>
              <a:rPr lang="ru-RU" sz="4000" b="1" dirty="0" smtClean="0"/>
              <a:t>ТО</a:t>
            </a:r>
            <a:r>
              <a:rPr lang="ru-RU" sz="4000" b="1" dirty="0" smtClean="0"/>
              <a:t>?</a:t>
            </a:r>
            <a:endParaRPr lang="ru-RU" sz="4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214093" y="4150241"/>
            <a:ext cx="53285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dirty="0" smtClean="0"/>
              <a:t>МАШИНА</a:t>
            </a:r>
            <a:endParaRPr lang="ru-RU" sz="8800" b="1" dirty="0"/>
          </a:p>
        </p:txBody>
      </p:sp>
      <p:pic>
        <p:nvPicPr>
          <p:cNvPr id="14" name="Picture 2" descr="https://sun9-27.userapi.com/impg/9t03M6zgc6m9S0dbRFtar06eLSbcBMGSFALCzA/0BKhpQrRy_Y.jpg?size=1280x651&amp;quality=96&amp;sign=0117011a4e7fc83a6ed365f0d03a69d4&amp;type=albu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268760"/>
            <a:ext cx="3999337" cy="2034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9053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FEF24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2.59259E-6 L 0.33073 -0.30648 " pathEditMode="relative" rAng="0" ptsTypes="AA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528" y="-15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" dur="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" dur="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9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11" grpId="0"/>
      <p:bldP spid="11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59832" y="337612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Задай вопрос</a:t>
            </a:r>
            <a:endParaRPr lang="ru-RU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804248" y="5596791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КТО</a:t>
            </a:r>
            <a:r>
              <a:rPr lang="ru-RU" sz="4000" b="1" dirty="0" smtClean="0"/>
              <a:t>?</a:t>
            </a:r>
            <a:endParaRPr lang="ru-RU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5682134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Ч</a:t>
            </a:r>
            <a:r>
              <a:rPr lang="ru-RU" sz="4000" b="1" dirty="0" smtClean="0"/>
              <a:t>ТО</a:t>
            </a:r>
            <a:r>
              <a:rPr lang="ru-RU" sz="4000" b="1" dirty="0" smtClean="0"/>
              <a:t>?</a:t>
            </a:r>
            <a:endParaRPr lang="ru-RU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051611" y="4269864"/>
            <a:ext cx="372605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dirty="0" smtClean="0"/>
              <a:t>САЛАТ</a:t>
            </a:r>
            <a:endParaRPr lang="ru-RU" sz="8800" b="1" dirty="0"/>
          </a:p>
        </p:txBody>
      </p:sp>
      <p:pic>
        <p:nvPicPr>
          <p:cNvPr id="8" name="Picture 2" descr="https://sun9-62.userapi.com/impg/Dvyf6J93OQERuT-JAQM0iF3o00sfgHybre7Xog/ws3HBJhdvKs.jpg?size=800x800&amp;quality=96&amp;sign=c65348708c8b722ea8923f715051f84c&amp;type=albu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5004" y="1196752"/>
            <a:ext cx="1902024" cy="1902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823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FEF24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2.59259E-6 L 0.33073 -0.30648 " pathEditMode="relative" rAng="0" ptsTypes="AA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528" y="-15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" dur="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" dur="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9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87824" y="332656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Задай вопрос</a:t>
            </a:r>
            <a:endParaRPr lang="ru-RU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187624" y="5619528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КТО</a:t>
            </a:r>
            <a:r>
              <a:rPr lang="ru-RU" sz="4000" b="1" dirty="0" smtClean="0"/>
              <a:t>?</a:t>
            </a:r>
            <a:endParaRPr lang="ru-RU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228184" y="5661248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КАКАЯ?</a:t>
            </a:r>
            <a:endParaRPr lang="ru-RU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627784" y="4078592"/>
            <a:ext cx="489654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dirty="0" smtClean="0"/>
              <a:t>ТЁПЛАЯ</a:t>
            </a:r>
            <a:endParaRPr lang="ru-RU" sz="8800" b="1" dirty="0"/>
          </a:p>
        </p:txBody>
      </p:sp>
      <p:pic>
        <p:nvPicPr>
          <p:cNvPr id="8" name="Picture 2" descr="https://sun9-60.userapi.com/impg/oEsBtTyLxz54dKBWMhVSlTBYfveZKmCMh7gweg/qIs3r7DDno8.jpg?size=600x533&amp;quality=96&amp;sign=bed88bf6229016fbed7e529444dccfc6&amp;type=alb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040542"/>
            <a:ext cx="2624094" cy="2331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7590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FEF24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0.00301 L -0.25972 -0.3351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986" y="-169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" dur="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" dur="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9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87824" y="332656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Задай вопрос</a:t>
            </a:r>
            <a:endParaRPr lang="ru-RU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187624" y="5619528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КТО?</a:t>
            </a:r>
            <a:endParaRPr lang="ru-RU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228184" y="5661248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КАКАЯ?</a:t>
            </a:r>
            <a:endParaRPr lang="ru-RU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867946" y="4172978"/>
            <a:ext cx="489654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dirty="0" smtClean="0"/>
              <a:t>ЯРКАЯ</a:t>
            </a:r>
            <a:endParaRPr lang="ru-RU" sz="8800" b="1" dirty="0"/>
          </a:p>
        </p:txBody>
      </p:sp>
      <p:pic>
        <p:nvPicPr>
          <p:cNvPr id="8" name="Picture 2" descr="https://sun9-46.userapi.com/impg/UE2_W7mPSENOqqFor23qQFIs3wbdo4Zia0Y9yw/xhaIku78b_Y.jpg?size=640x451&amp;quality=96&amp;sign=444cedb9eb78d2c096c70f10cc03a2b8&amp;type=alb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7946" y="1149931"/>
            <a:ext cx="3334905" cy="2350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1094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FEF24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0.00301 L -0.25191 -0.28264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04" y="-142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" dur="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" dur="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9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59832" y="337612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Задай вопрос</a:t>
            </a:r>
            <a:endParaRPr lang="ru-RU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804248" y="5596791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КТО</a:t>
            </a:r>
            <a:r>
              <a:rPr lang="ru-RU" sz="4000" b="1" dirty="0" smtClean="0"/>
              <a:t>?</a:t>
            </a:r>
            <a:endParaRPr lang="ru-RU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5682134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КАКАЯ</a:t>
            </a:r>
            <a:r>
              <a:rPr lang="ru-RU" sz="4000" b="1" dirty="0" smtClean="0"/>
              <a:t>?</a:t>
            </a:r>
            <a:endParaRPr lang="ru-RU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823665" y="4150241"/>
            <a:ext cx="619268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dirty="0" smtClean="0"/>
              <a:t>ХОЛОДНАЯ</a:t>
            </a:r>
            <a:endParaRPr lang="ru-RU" sz="8800" b="1" dirty="0"/>
          </a:p>
        </p:txBody>
      </p:sp>
      <p:pic>
        <p:nvPicPr>
          <p:cNvPr id="8196" name="Picture 4" descr="https://sun9-31.userapi.com/impg/xtbtzIumFISTI4OjJmDv8PrmpZUQo8csfjS0Zw/VqglB3r4iSo.jpg?size=1024x1024&amp;quality=96&amp;sign=381b2f124516a5c110485c14ccc478f3&amp;type=albu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772" y="1045498"/>
            <a:ext cx="2240488" cy="2240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062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FEF24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2.59259E-6 L 0.33073 -0.30648 " pathEditMode="relative" rAng="0" ptsTypes="AA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528" y="-15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" dur="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" dur="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9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112</Words>
  <Application>Microsoft Office PowerPoint</Application>
  <PresentationFormat>Экран (4:3)</PresentationFormat>
  <Paragraphs>64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SCHOOL3</cp:lastModifiedBy>
  <cp:revision>12</cp:revision>
  <dcterms:created xsi:type="dcterms:W3CDTF">2021-10-13T10:41:37Z</dcterms:created>
  <dcterms:modified xsi:type="dcterms:W3CDTF">2021-10-14T08:14:00Z</dcterms:modified>
</cp:coreProperties>
</file>