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0" r:id="rId6"/>
    <p:sldId id="261" r:id="rId7"/>
    <p:sldId id="271" r:id="rId8"/>
    <p:sldId id="272" r:id="rId9"/>
    <p:sldId id="263" r:id="rId10"/>
    <p:sldId id="273" r:id="rId11"/>
    <p:sldId id="265" r:id="rId12"/>
    <p:sldId id="274" r:id="rId13"/>
    <p:sldId id="275" r:id="rId14"/>
    <p:sldId id="266" r:id="rId15"/>
    <p:sldId id="276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987824" y="332656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Задай вопрос</a:t>
            </a:r>
            <a:endParaRPr lang="ru-RU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187624" y="5733256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КТО?</a:t>
            </a:r>
            <a:endParaRPr lang="ru-RU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5661248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КАКОЙ?</a:t>
            </a:r>
            <a:endParaRPr lang="ru-RU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2411760" y="4581128"/>
            <a:ext cx="44644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/>
              <a:t>ПУШИСТЫЙ</a:t>
            </a:r>
            <a:endParaRPr lang="ru-RU" sz="6000" b="1" dirty="0"/>
          </a:p>
        </p:txBody>
      </p:sp>
      <p:pic>
        <p:nvPicPr>
          <p:cNvPr id="4098" name="Picture 2" descr="https://sun9-37.userapi.com/impg/8l-wF6VyVVUj5cyI14QGbuslElpqydjZiCrFiA/j49ZqSzgxdo.jpg?size=700x541&amp;quality=96&amp;sign=32bd16ef7e2a29e92c0cad59985b3566&amp;type=albu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3" y="1052736"/>
            <a:ext cx="3260991" cy="2520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EF24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6.35838E-7 L -0.28333 -0.24023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00" y="-12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987824" y="332656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Задай вопрос</a:t>
            </a:r>
            <a:endParaRPr lang="ru-RU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763688" y="5730730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ЧТО?</a:t>
            </a:r>
            <a:endParaRPr lang="ru-RU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5508104" y="5661248"/>
            <a:ext cx="32403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ЧТО ДЕЛАЕТ?</a:t>
            </a:r>
            <a:endParaRPr lang="ru-RU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2411760" y="4509120"/>
            <a:ext cx="44644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/>
              <a:t>ШИПИТ</a:t>
            </a:r>
            <a:endParaRPr lang="ru-RU" sz="6000" b="1" dirty="0"/>
          </a:p>
        </p:txBody>
      </p:sp>
      <p:pic>
        <p:nvPicPr>
          <p:cNvPr id="6146" name="Picture 2" descr="https://sun9-56.userapi.com/impg/1BPlnzbplOFJXoTdl5d_GJ58RtImSJpATOFRbg/PLW8X8LIvUY.jpg?size=1062x1002&amp;quality=96&amp;sign=e86030f2f3eda638e788979f9e213253&amp;type=albu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6620" y="1177007"/>
            <a:ext cx="2854776" cy="2693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9484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EF24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33333E-6 L -0.28333 -0.24027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167" y="-1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87824" y="332656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Задай вопрос</a:t>
            </a:r>
            <a:endParaRPr lang="ru-RU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880123" y="5589240"/>
            <a:ext cx="1584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КТО?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5589240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КАКОЙ?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2771800" y="4581128"/>
            <a:ext cx="41044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/>
              <a:t>КОРОТКИЙ</a:t>
            </a:r>
            <a:endParaRPr lang="ru-RU" sz="6000" b="1" dirty="0"/>
          </a:p>
        </p:txBody>
      </p:sp>
      <p:pic>
        <p:nvPicPr>
          <p:cNvPr id="7170" name="Picture 2" descr="https://sun9-32.userapi.com/impg/o4wlK6y57YtJQDX4doE5EetHh1_0evg6kaOHfg/fv0UJhcrqiE.jpg?size=600x600&amp;quality=96&amp;sign=6a09d52a13ec9d6f2a61c9df77c0560f&amp;type=albu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76" t="14876" r="3304" b="13221"/>
          <a:stretch/>
        </p:blipFill>
        <p:spPr bwMode="auto">
          <a:xfrm>
            <a:off x="3275856" y="1196752"/>
            <a:ext cx="2880320" cy="2531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3059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EF24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73988E-6 L 0.29132 -0.20901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00" y="-10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987824" y="332656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Задай вопрос</a:t>
            </a:r>
            <a:endParaRPr lang="ru-RU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187624" y="5733256"/>
            <a:ext cx="3456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ЧТО ДЕЛАЕТ?</a:t>
            </a:r>
            <a:endParaRPr lang="ru-RU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5661248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КАКАЯ?</a:t>
            </a:r>
            <a:endParaRPr lang="ru-RU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2699792" y="4645585"/>
            <a:ext cx="38884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/>
              <a:t>КОЛЮЧАЯ</a:t>
            </a:r>
            <a:endParaRPr lang="ru-RU" sz="6000" b="1" dirty="0"/>
          </a:p>
        </p:txBody>
      </p:sp>
      <p:pic>
        <p:nvPicPr>
          <p:cNvPr id="8194" name="Picture 2" descr="https://sun9-88.userapi.com/impg/RUfdLy5xrBmr-mvkHzV0_s5rVaXyLXCSv0tkbQ/QqnmMhAbw3c.jpg?size=700x914&amp;quality=96&amp;sign=be5cce5e6035d18aa44a80dd7e6ded6c&amp;type=albu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6356" y="1040542"/>
            <a:ext cx="2325570" cy="3036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7384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EF24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6.35838E-7 L -0.28333 -0.24023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00" y="-12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987824" y="332656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Задай вопрос</a:t>
            </a:r>
            <a:endParaRPr lang="ru-RU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174482" y="5661248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КАКАЯ?</a:t>
            </a:r>
            <a:endParaRPr lang="ru-RU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5661248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ЧТО?</a:t>
            </a:r>
            <a:endParaRPr lang="ru-RU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2411760" y="4581128"/>
            <a:ext cx="44644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/>
              <a:t>ТЕЛЕФОН</a:t>
            </a:r>
            <a:endParaRPr lang="ru-RU" sz="6000" b="1" dirty="0"/>
          </a:p>
        </p:txBody>
      </p:sp>
      <p:pic>
        <p:nvPicPr>
          <p:cNvPr id="9218" name="Picture 2" descr="https://sun9-62.userapi.com/impg/8awgp7ABScRKJubetCGWpQPLxPf2cq2c_0ugQg/qHotINBV1Vk.jpg?size=600x600&amp;quality=96&amp;sign=8d8ceacff5194b2bcb716711279b4db8&amp;type=alb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328" y="1197789"/>
            <a:ext cx="2671525" cy="26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1141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EF24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33333E-6 L -0.2283 -0.21967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24" y="-10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87824" y="332656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Задай вопрос</a:t>
            </a:r>
            <a:endParaRPr lang="ru-RU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372200" y="5589240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КАКАЯ?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5589240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КТО?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2771800" y="4581128"/>
            <a:ext cx="41044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/>
              <a:t>  ПИНГВИН</a:t>
            </a:r>
            <a:endParaRPr lang="ru-RU" sz="6000" b="1" dirty="0"/>
          </a:p>
        </p:txBody>
      </p:sp>
      <p:pic>
        <p:nvPicPr>
          <p:cNvPr id="10242" name="Picture 2" descr="https://sun9-48.userapi.com/impg/TqZIaDVU7kZ5W9vZgKtN4GBVipRacfKEppCO5w/sUq1-Kq5Bew.jpg?size=1080x845&amp;quality=96&amp;sign=6fc27fb57cbf60fe36de26d4d30d7c02&amp;type=albu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7473" y="1250180"/>
            <a:ext cx="3613069" cy="2826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3127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EF24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3.33333E-6 L 0.35434 -0.21968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08" y="-10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987824" y="332656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Задай вопрос</a:t>
            </a:r>
            <a:endParaRPr lang="ru-RU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187624" y="5661248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/>
              <a:t>Ч</a:t>
            </a:r>
            <a:r>
              <a:rPr lang="ru-RU" sz="4000" dirty="0" smtClean="0"/>
              <a:t>ТО</a:t>
            </a:r>
            <a:r>
              <a:rPr lang="ru-RU" sz="4000" dirty="0" smtClean="0"/>
              <a:t>?</a:t>
            </a:r>
            <a:endParaRPr lang="ru-RU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5436096" y="5660803"/>
            <a:ext cx="3168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ЧТО ДЕЛАЕТ?</a:t>
            </a:r>
            <a:endParaRPr lang="ru-RU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2411760" y="4581128"/>
            <a:ext cx="44644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/>
              <a:t>НЫРЯЕТ</a:t>
            </a:r>
            <a:endParaRPr lang="ru-RU" sz="6000" b="1" dirty="0"/>
          </a:p>
        </p:txBody>
      </p:sp>
      <p:pic>
        <p:nvPicPr>
          <p:cNvPr id="11266" name="Picture 2" descr="https://sun9-23.userapi.com/impg/iNAQ2GJE6_zkME8PLHKXFlpZ_ffx1Uxb5QbO9g/CHT_qBCSn4Q.jpg?size=698x1080&amp;quality=96&amp;sign=c92a4fbea2e4af6ab759ee50a5b14268&amp;type=albu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040542"/>
            <a:ext cx="2016224" cy="3119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005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EF24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33333E-6 L -0.28333 -0.24027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167" y="-1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987824" y="332656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Задай вопрос</a:t>
            </a:r>
            <a:endParaRPr lang="ru-RU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372200" y="5589240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КТО?</a:t>
            </a:r>
            <a:endParaRPr lang="ru-RU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899592" y="5589240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КАКАЯ?</a:t>
            </a:r>
            <a:endParaRPr lang="ru-RU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2771800" y="4581128"/>
            <a:ext cx="41044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/>
              <a:t>БОЛЬШАЯ</a:t>
            </a:r>
            <a:endParaRPr lang="ru-RU" sz="6000" b="1" dirty="0"/>
          </a:p>
        </p:txBody>
      </p:sp>
      <p:pic>
        <p:nvPicPr>
          <p:cNvPr id="3074" name="Picture 2" descr="https://sun9-22.userapi.com/impg/1fodD7N1kE9eFV35u9oeA2PhuLFtTjtNYib4OA/ccwPeYcqWyE.jpg?size=630x630&amp;quality=96&amp;sign=0d418d5bc3093ef47caceaf8be1612e7&amp;type=album"/>
          <p:cNvPicPr>
            <a:picLocks noChangeAspect="1" noChangeArrowheads="1"/>
          </p:cNvPicPr>
          <p:nvPr/>
        </p:nvPicPr>
        <p:blipFill>
          <a:blip r:embed="rId2" cstate="print"/>
          <a:srcRect l="11352" t="5882" r="12797" b="36842"/>
          <a:stretch>
            <a:fillRect/>
          </a:stretch>
        </p:blipFill>
        <p:spPr bwMode="auto">
          <a:xfrm>
            <a:off x="2843808" y="1124744"/>
            <a:ext cx="3528392" cy="26642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EF24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73988E-6 L 0.29132 -0.20901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00" y="-10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87824" y="332656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Задай вопрос</a:t>
            </a:r>
            <a:endParaRPr lang="ru-RU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372200" y="5589240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КТО?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5589240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ЧТО?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3262596" y="4519726"/>
            <a:ext cx="3240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/>
              <a:t>ДЕРЕВО</a:t>
            </a:r>
            <a:endParaRPr lang="ru-RU" sz="6000" b="1" dirty="0"/>
          </a:p>
        </p:txBody>
      </p:sp>
      <p:pic>
        <p:nvPicPr>
          <p:cNvPr id="1026" name="Picture 2" descr="https://sun9-67.userapi.com/impg/9BQdeGw_GqoEM2WRaaic12dEecql54PyXrcLXg/_3L67tKL4W8.jpg?size=395x242&amp;quality=96&amp;sign=a9e6fb8d8562e6a496735196c886c51c&amp;type=alb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123381"/>
            <a:ext cx="5103490" cy="3126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EF24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3.33333E-6 L 0.35434 -0.20764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08" y="-10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87824" y="332656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Задай вопрос</a:t>
            </a:r>
            <a:endParaRPr lang="ru-RU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372200" y="5589240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КАКОЙ?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5589240"/>
            <a:ext cx="32403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ЧТО ДЕЛАЕТ?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2771800" y="4581128"/>
            <a:ext cx="41044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/>
              <a:t>ЛЕТАЕТ</a:t>
            </a:r>
            <a:endParaRPr lang="ru-RU" sz="6000" b="1" dirty="0"/>
          </a:p>
        </p:txBody>
      </p:sp>
      <p:pic>
        <p:nvPicPr>
          <p:cNvPr id="4098" name="Picture 2" descr="https://sun9-40.userapi.com/impg/gbGkHJV9vqS7F0pOOawHMpcN4iLFbvMsG_GjVw/u0CbT5cUN5Q.jpg?size=1080x1047&amp;quality=96&amp;sign=d23750c8063fde8670628030d810a818&amp;type=albu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196752"/>
            <a:ext cx="2463738" cy="2388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6783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EF24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73988E-6 L 0.29132 -0.20901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00" y="-10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987824" y="332656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Задай вопрос</a:t>
            </a:r>
            <a:endParaRPr lang="ru-RU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187624" y="5733256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КАКОЙ?</a:t>
            </a:r>
            <a:endParaRPr lang="ru-RU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5661248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КТО?</a:t>
            </a:r>
            <a:endParaRPr lang="ru-RU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2555776" y="4624269"/>
            <a:ext cx="44644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/>
              <a:t>  ГУСЕНИЦА</a:t>
            </a:r>
            <a:endParaRPr lang="ru-RU" sz="6000" b="1" dirty="0"/>
          </a:p>
        </p:txBody>
      </p:sp>
      <p:pic>
        <p:nvPicPr>
          <p:cNvPr id="2050" name="Picture 2" descr="https://sun9-66.userapi.com/impg/p6-_ATPQtCBs0srC0YNs7U87n6hTpXd9a0GLvA/BWrBR-2L9gY.jpg?size=1074x709&amp;quality=96&amp;sign=d4d91ad0fca383e4be1f8fa38da555ea&amp;type=albu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5421" y="1061324"/>
            <a:ext cx="3977173" cy="2625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2943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EF24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33333E-6 L -0.23611 -0.23009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06" y="-115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87824" y="332656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Задай вопрос</a:t>
            </a:r>
            <a:endParaRPr lang="ru-RU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372200" y="5589240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КТО?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5589240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КАКОЙ?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2771800" y="4581128"/>
            <a:ext cx="41044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/>
              <a:t>КРУГЛЫЙ</a:t>
            </a:r>
            <a:endParaRPr lang="ru-RU" sz="6000" b="1" dirty="0"/>
          </a:p>
        </p:txBody>
      </p:sp>
      <p:pic>
        <p:nvPicPr>
          <p:cNvPr id="1026" name="Picture 2" descr="https://sun9-46.userapi.com/impg/_gqEJy_e6TfOsDhWeQD7nA6-azJom_CNjYHdpQ/_5QS53nDuF0.jpg?size=472x480&amp;quality=96&amp;sign=a341f32ef27e62259ababa296cfd23da&amp;type=alb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836" y="1040542"/>
            <a:ext cx="2988332" cy="3038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2046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EF24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73988E-6 L 0.29132 -0.20901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00" y="-10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987824" y="332656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Задай вопрос</a:t>
            </a:r>
            <a:endParaRPr lang="ru-RU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187624" y="5733256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ЧТО ДЕЛАЕТ?</a:t>
            </a:r>
            <a:endParaRPr lang="ru-RU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5661248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КАКАЯ?</a:t>
            </a:r>
            <a:endParaRPr lang="ru-RU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2411760" y="4581128"/>
            <a:ext cx="44644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/>
              <a:t>ПОЛОСАТАЯ</a:t>
            </a:r>
            <a:endParaRPr lang="ru-RU" sz="6000" b="1" dirty="0"/>
          </a:p>
        </p:txBody>
      </p:sp>
      <p:pic>
        <p:nvPicPr>
          <p:cNvPr id="2050" name="Picture 2" descr="https://sun9-42.userapi.com/impg/7U69gAe9-wS8J0CB5EFvyOp7nxcF-mm9HjnrqQ/eNEpqEe3DUw.jpg?size=340x461&amp;quality=96&amp;sign=6de1f9bbc19885919b695837a01a7bce&amp;type=alb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8601" y="1061680"/>
            <a:ext cx="2255527" cy="3058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6606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EF24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6.35838E-7 L -0.28333 -0.24023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00" y="-12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987824" y="332656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Задай вопрос</a:t>
            </a:r>
            <a:endParaRPr lang="ru-RU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187624" y="5733256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КТО?</a:t>
            </a:r>
            <a:endParaRPr lang="ru-RU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5661248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ЧТО?</a:t>
            </a:r>
            <a:endParaRPr lang="ru-RU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2411760" y="4581128"/>
            <a:ext cx="44644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/>
              <a:t>МОНЕТА</a:t>
            </a:r>
            <a:endParaRPr lang="ru-RU" sz="6000" b="1" dirty="0"/>
          </a:p>
        </p:txBody>
      </p:sp>
      <p:pic>
        <p:nvPicPr>
          <p:cNvPr id="3074" name="Picture 2" descr="https://sun9-49.userapi.com/impg/gGisSexJx6lE4n8fxAIZy63uzT_YLbbihlcs4Q/gBovWEPM9R0.jpg?size=240x235&amp;quality=96&amp;sign=7be9fe4c2d784a2fda6cb0a2b18eabd9&amp;type=alb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196752"/>
            <a:ext cx="2466184" cy="2414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2717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EF24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6.35838E-7 L -0.28333 -0.24023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00" y="-12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87824" y="332656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Задай вопрос</a:t>
            </a:r>
            <a:endParaRPr lang="ru-RU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372200" y="5589240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ЧТО?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5589240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КТО?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2771800" y="4581128"/>
            <a:ext cx="41044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/>
              <a:t>МОРЖ</a:t>
            </a:r>
            <a:endParaRPr lang="ru-RU" sz="6000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1196752"/>
            <a:ext cx="3250960" cy="2349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334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EF24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3.33333E-6 L 0.35434 -0.21968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08" y="-10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112</Words>
  <Application>Microsoft Office PowerPoint</Application>
  <PresentationFormat>Экран (4:3)</PresentationFormat>
  <Paragraphs>60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SCHOOL3</cp:lastModifiedBy>
  <cp:revision>17</cp:revision>
  <dcterms:created xsi:type="dcterms:W3CDTF">2021-10-13T10:41:37Z</dcterms:created>
  <dcterms:modified xsi:type="dcterms:W3CDTF">2021-10-18T07:06:16Z</dcterms:modified>
</cp:coreProperties>
</file>