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1116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30.09.2021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30.09.2021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30.09.2021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30.09.2021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30.09.2021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30.09.2021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30.09.2021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Груша: стоковые картинки, бесплатные, роялти-фри фото Груша | Depositphoto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09584" y="1128640"/>
            <a:ext cx="1368152" cy="1368152"/>
          </a:xfrm>
          <a:prstGeom prst="rect">
            <a:avLst/>
          </a:prstGeom>
          <a:noFill/>
        </p:spPr>
      </p:pic>
      <p:sp>
        <p:nvSpPr>
          <p:cNvPr id="15" name="TextBox 14"/>
          <p:cNvSpPr txBox="1"/>
          <p:nvPr/>
        </p:nvSpPr>
        <p:spPr>
          <a:xfrm>
            <a:off x="683568" y="2149405"/>
            <a:ext cx="742517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800" b="1" dirty="0" smtClean="0"/>
              <a:t>Сколько фруктов </a:t>
            </a:r>
            <a:r>
              <a:rPr lang="ru-RU" sz="4800" b="1" u="sng" dirty="0"/>
              <a:t>в</a:t>
            </a:r>
            <a:r>
              <a:rPr lang="ru-RU" sz="4800" b="1" u="sng" dirty="0" smtClean="0"/>
              <a:t>сего</a:t>
            </a:r>
            <a:r>
              <a:rPr lang="ru-RU" sz="4800" b="1" dirty="0" smtClean="0"/>
              <a:t> – ? </a:t>
            </a:r>
            <a:endParaRPr lang="ru-RU" sz="4800" b="1" dirty="0"/>
          </a:p>
        </p:txBody>
      </p:sp>
      <p:sp>
        <p:nvSpPr>
          <p:cNvPr id="17" name="TextBox 16"/>
          <p:cNvSpPr txBox="1"/>
          <p:nvPr/>
        </p:nvSpPr>
        <p:spPr>
          <a:xfrm>
            <a:off x="787760" y="4749096"/>
            <a:ext cx="187220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b="1" dirty="0"/>
              <a:t>3</a:t>
            </a:r>
            <a:r>
              <a:rPr lang="ru-RU" sz="4800" b="1" dirty="0" smtClean="0"/>
              <a:t> + 5 = </a:t>
            </a:r>
            <a:endParaRPr lang="ru-RU" sz="4800" b="1" dirty="0"/>
          </a:p>
        </p:txBody>
      </p:sp>
      <p:sp>
        <p:nvSpPr>
          <p:cNvPr id="18" name="TextBox 17"/>
          <p:cNvSpPr txBox="1"/>
          <p:nvPr/>
        </p:nvSpPr>
        <p:spPr>
          <a:xfrm>
            <a:off x="2579774" y="4749096"/>
            <a:ext cx="49725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800" b="1" dirty="0" smtClean="0"/>
              <a:t>8</a:t>
            </a:r>
            <a:endParaRPr lang="ru-RU" sz="4800" b="1" dirty="0"/>
          </a:p>
        </p:txBody>
      </p:sp>
      <p:sp>
        <p:nvSpPr>
          <p:cNvPr id="20" name="TextBox 19"/>
          <p:cNvSpPr txBox="1"/>
          <p:nvPr/>
        </p:nvSpPr>
        <p:spPr>
          <a:xfrm>
            <a:off x="3112641" y="4723626"/>
            <a:ext cx="280831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b="1" dirty="0" smtClean="0"/>
              <a:t>(шт.)</a:t>
            </a:r>
            <a:endParaRPr lang="ru-RU" sz="4800" b="1" dirty="0"/>
          </a:p>
        </p:txBody>
      </p:sp>
      <p:sp>
        <p:nvSpPr>
          <p:cNvPr id="21" name="TextBox 20"/>
          <p:cNvSpPr txBox="1"/>
          <p:nvPr/>
        </p:nvSpPr>
        <p:spPr>
          <a:xfrm>
            <a:off x="611560" y="5580093"/>
            <a:ext cx="638123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800" b="1" dirty="0" smtClean="0"/>
              <a:t>Ответ: 8 фруктов всего.</a:t>
            </a:r>
            <a:endParaRPr lang="ru-RU" sz="4800" b="1" dirty="0"/>
          </a:p>
        </p:txBody>
      </p:sp>
      <p:sp>
        <p:nvSpPr>
          <p:cNvPr id="23" name="TextBox 22"/>
          <p:cNvSpPr txBox="1"/>
          <p:nvPr/>
        </p:nvSpPr>
        <p:spPr>
          <a:xfrm>
            <a:off x="4644008" y="4736361"/>
            <a:ext cx="216024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b="1" dirty="0" smtClean="0"/>
              <a:t>– всего</a:t>
            </a:r>
            <a:endParaRPr lang="ru-RU" sz="4800" b="1" dirty="0"/>
          </a:p>
        </p:txBody>
      </p:sp>
      <p:sp>
        <p:nvSpPr>
          <p:cNvPr id="19" name="TextBox 18"/>
          <p:cNvSpPr txBox="1"/>
          <p:nvPr/>
        </p:nvSpPr>
        <p:spPr>
          <a:xfrm>
            <a:off x="683568" y="421213"/>
            <a:ext cx="567591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800" b="1" dirty="0" smtClean="0"/>
              <a:t>На дереве висели 3  </a:t>
            </a:r>
            <a:endParaRPr lang="ru-RU" sz="4800" b="1" dirty="0"/>
          </a:p>
        </p:txBody>
      </p:sp>
      <p:pic>
        <p:nvPicPr>
          <p:cNvPr id="27" name="Picture 4" descr="ЯБЛОКО: полезные свойства и противопоказания. | ЗДОРОВЫЙ ОБРАЗ ЖИЗНИ - ЭТО  ЛЕГКО!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10880" y="0"/>
            <a:ext cx="1298704" cy="1340768"/>
          </a:xfrm>
          <a:prstGeom prst="rect">
            <a:avLst/>
          </a:prstGeom>
          <a:noFill/>
        </p:spPr>
      </p:pic>
      <p:sp>
        <p:nvSpPr>
          <p:cNvPr id="28" name="TextBox 27"/>
          <p:cNvSpPr txBox="1"/>
          <p:nvPr/>
        </p:nvSpPr>
        <p:spPr>
          <a:xfrm>
            <a:off x="611560" y="463566"/>
            <a:ext cx="771197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b="1" dirty="0" smtClean="0"/>
              <a:t>                                              . На</a:t>
            </a:r>
          </a:p>
          <a:p>
            <a:r>
              <a:rPr lang="ru-RU" sz="4800" b="1" dirty="0" smtClean="0"/>
              <a:t> другом дереве висели 5  </a:t>
            </a:r>
            <a:endParaRPr lang="ru-RU" sz="4800" b="1" dirty="0"/>
          </a:p>
        </p:txBody>
      </p:sp>
      <p:sp>
        <p:nvSpPr>
          <p:cNvPr id="29" name="TextBox 28"/>
          <p:cNvSpPr txBox="1"/>
          <p:nvPr/>
        </p:nvSpPr>
        <p:spPr>
          <a:xfrm>
            <a:off x="843192" y="3100949"/>
            <a:ext cx="453889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b="1" dirty="0" smtClean="0"/>
              <a:t>Яблок – 3 шт.</a:t>
            </a:r>
          </a:p>
          <a:p>
            <a:r>
              <a:rPr lang="ru-RU" sz="4800" b="1" dirty="0" smtClean="0"/>
              <a:t>Груш – 5 шт.</a:t>
            </a:r>
            <a:endParaRPr lang="ru-RU" sz="48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8" grpId="0"/>
      <p:bldP spid="20" grpId="0"/>
      <p:bldP spid="21" grpId="0"/>
      <p:bldP spid="23" grpId="0"/>
      <p:bldP spid="2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67544" y="404664"/>
            <a:ext cx="7848872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b="1" dirty="0" smtClean="0"/>
              <a:t>4        клевали зерна. К ним </a:t>
            </a:r>
            <a:r>
              <a:rPr lang="ru-RU" sz="4800" b="1" u="sng" dirty="0" smtClean="0"/>
              <a:t>прилетела</a:t>
            </a:r>
            <a:r>
              <a:rPr lang="ru-RU" sz="4800" b="1" dirty="0" smtClean="0"/>
              <a:t> ещё  1              . Сколько        теперь клюют зёрна? </a:t>
            </a:r>
            <a:endParaRPr lang="ru-RU" sz="4800" b="1" dirty="0"/>
          </a:p>
        </p:txBody>
      </p:sp>
      <p:pic>
        <p:nvPicPr>
          <p:cNvPr id="23" name="Picture 2" descr="Изображения Пение птиц | Бесплатные векторы, стоковые фото и PS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3608" y="411560"/>
            <a:ext cx="930564" cy="1008112"/>
          </a:xfrm>
          <a:prstGeom prst="rect">
            <a:avLst/>
          </a:prstGeom>
          <a:noFill/>
        </p:spPr>
      </p:pic>
      <p:pic>
        <p:nvPicPr>
          <p:cNvPr id="24" name="Picture 2" descr="Изображения Пение птиц | Бесплатные векторы, стоковые фото и PS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46578" y="1853174"/>
            <a:ext cx="930564" cy="1008112"/>
          </a:xfrm>
          <a:prstGeom prst="rect">
            <a:avLst/>
          </a:prstGeom>
          <a:noFill/>
        </p:spPr>
      </p:pic>
      <p:pic>
        <p:nvPicPr>
          <p:cNvPr id="26" name="Picture 2" descr="Изображения Пение птиц | Бесплатные векторы, стоковые фото и PS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56176" y="1049579"/>
            <a:ext cx="930564" cy="1008112"/>
          </a:xfrm>
          <a:prstGeom prst="rect">
            <a:avLst/>
          </a:prstGeom>
          <a:noFill/>
        </p:spPr>
      </p:pic>
      <p:sp>
        <p:nvSpPr>
          <p:cNvPr id="27" name="TextBox 26"/>
          <p:cNvSpPr txBox="1"/>
          <p:nvPr/>
        </p:nvSpPr>
        <p:spPr>
          <a:xfrm>
            <a:off x="755576" y="3458548"/>
            <a:ext cx="648072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b="1" dirty="0" smtClean="0"/>
              <a:t>Было – 4 пт.</a:t>
            </a:r>
          </a:p>
          <a:p>
            <a:r>
              <a:rPr lang="ru-RU" sz="4800" b="1" dirty="0" smtClean="0"/>
              <a:t>Прилетела – 1 пт.</a:t>
            </a:r>
            <a:endParaRPr lang="ru-RU" sz="4800" b="1" dirty="0"/>
          </a:p>
        </p:txBody>
      </p:sp>
      <p:sp>
        <p:nvSpPr>
          <p:cNvPr id="28" name="TextBox 27"/>
          <p:cNvSpPr txBox="1"/>
          <p:nvPr/>
        </p:nvSpPr>
        <p:spPr>
          <a:xfrm>
            <a:off x="715752" y="4910334"/>
            <a:ext cx="187220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b="1" dirty="0" smtClean="0"/>
              <a:t>4 + 1 = </a:t>
            </a:r>
            <a:endParaRPr lang="ru-RU" sz="4800" b="1" dirty="0"/>
          </a:p>
        </p:txBody>
      </p:sp>
      <p:sp>
        <p:nvSpPr>
          <p:cNvPr id="29" name="TextBox 28"/>
          <p:cNvSpPr txBox="1"/>
          <p:nvPr/>
        </p:nvSpPr>
        <p:spPr>
          <a:xfrm>
            <a:off x="2507766" y="4910334"/>
            <a:ext cx="49725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800" b="1" dirty="0" smtClean="0"/>
              <a:t>5</a:t>
            </a:r>
            <a:endParaRPr lang="ru-RU" sz="4800" b="1" dirty="0"/>
          </a:p>
        </p:txBody>
      </p:sp>
      <p:sp>
        <p:nvSpPr>
          <p:cNvPr id="30" name="TextBox 29"/>
          <p:cNvSpPr txBox="1"/>
          <p:nvPr/>
        </p:nvSpPr>
        <p:spPr>
          <a:xfrm>
            <a:off x="3040633" y="4884864"/>
            <a:ext cx="280831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b="1" dirty="0" smtClean="0"/>
              <a:t>(шт.)</a:t>
            </a:r>
            <a:endParaRPr lang="ru-RU" sz="4800" b="1" dirty="0"/>
          </a:p>
        </p:txBody>
      </p:sp>
      <p:sp>
        <p:nvSpPr>
          <p:cNvPr id="31" name="TextBox 30"/>
          <p:cNvSpPr txBox="1"/>
          <p:nvPr/>
        </p:nvSpPr>
        <p:spPr>
          <a:xfrm>
            <a:off x="539552" y="5741331"/>
            <a:ext cx="813690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b="1" dirty="0" smtClean="0"/>
              <a:t>Ответ: 5 </a:t>
            </a:r>
            <a:r>
              <a:rPr lang="ru-RU" sz="4800" b="1" dirty="0" smtClean="0"/>
              <a:t>птиц клюют зёрна</a:t>
            </a:r>
            <a:r>
              <a:rPr lang="ru-RU" sz="4800" b="1" dirty="0" smtClean="0"/>
              <a:t>.</a:t>
            </a:r>
            <a:endParaRPr lang="ru-RU" sz="4800" b="1" dirty="0"/>
          </a:p>
        </p:txBody>
      </p:sp>
      <p:sp>
        <p:nvSpPr>
          <p:cNvPr id="32" name="TextBox 31"/>
          <p:cNvSpPr txBox="1"/>
          <p:nvPr/>
        </p:nvSpPr>
        <p:spPr>
          <a:xfrm>
            <a:off x="4572000" y="4897599"/>
            <a:ext cx="216024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b="1" dirty="0" smtClean="0"/>
              <a:t>– всего</a:t>
            </a:r>
            <a:endParaRPr lang="ru-RU" sz="48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  <p:bldP spid="28" grpId="0"/>
      <p:bldP spid="29" grpId="0"/>
      <p:bldP spid="30" grpId="0"/>
      <p:bldP spid="31" grpId="0"/>
      <p:bldP spid="32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280</TotalTime>
  <Words>85</Words>
  <Application>Microsoft Office PowerPoint</Application>
  <PresentationFormat>Экран (4:3)</PresentationFormat>
  <Paragraphs>19</Paragraphs>
  <Slides>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5" baseType="lpstr">
      <vt:lpstr>Arial</vt:lpstr>
      <vt:lpstr>Calibri</vt:lpstr>
      <vt:lpstr>Тема Office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SCHOOL3</cp:lastModifiedBy>
  <cp:revision>13</cp:revision>
  <dcterms:created xsi:type="dcterms:W3CDTF">2021-08-24T06:37:42Z</dcterms:created>
  <dcterms:modified xsi:type="dcterms:W3CDTF">2021-09-30T10:43:21Z</dcterms:modified>
</cp:coreProperties>
</file>