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Груша: стоковые картинки, бесплатные, роялти-фри фото Груша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9584" y="1128640"/>
            <a:ext cx="1368152" cy="136815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3568" y="2149405"/>
            <a:ext cx="7425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Сколько фруктов </a:t>
            </a:r>
            <a:r>
              <a:rPr lang="ru-RU" sz="4800" b="1" u="sng" dirty="0"/>
              <a:t>в</a:t>
            </a:r>
            <a:r>
              <a:rPr lang="ru-RU" sz="4800" b="1" u="sng" dirty="0" smtClean="0"/>
              <a:t>сего</a:t>
            </a:r>
            <a:r>
              <a:rPr lang="ru-RU" sz="4800" b="1" dirty="0" smtClean="0"/>
              <a:t> – ? </a:t>
            </a:r>
            <a:endParaRPr lang="ru-RU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7760" y="474909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3</a:t>
            </a:r>
            <a:r>
              <a:rPr lang="ru-RU" sz="4800" b="1" dirty="0" smtClean="0"/>
              <a:t> + 5 = </a:t>
            </a:r>
            <a:endParaRPr lang="ru-RU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79774" y="474909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8</a:t>
            </a:r>
            <a:endParaRPr lang="ru-RU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12641" y="472362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(шт.)</a:t>
            </a:r>
            <a:endParaRPr lang="ru-RU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1560" y="5580093"/>
            <a:ext cx="6381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Ответ: 8 фруктов всего.</a:t>
            </a:r>
            <a:endParaRPr lang="ru-RU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44008" y="4736361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– всего</a:t>
            </a:r>
            <a:endParaRPr lang="ru-RU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421213"/>
            <a:ext cx="5675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На дереве висели 3  </a:t>
            </a:r>
            <a:endParaRPr lang="ru-RU" sz="4800" b="1" dirty="0"/>
          </a:p>
        </p:txBody>
      </p:sp>
      <p:pic>
        <p:nvPicPr>
          <p:cNvPr id="27" name="Picture 4" descr="ЯБЛОКО: полезные свойства и противопоказания. | ЗДОРОВЫЙ ОБРАЗ ЖИЗНИ - ЭТО  ЛЕГКО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0880" y="0"/>
            <a:ext cx="1298704" cy="134076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611560" y="463566"/>
            <a:ext cx="77119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                                             . На</a:t>
            </a:r>
          </a:p>
          <a:p>
            <a:r>
              <a:rPr lang="ru-RU" sz="4800" b="1" dirty="0" smtClean="0"/>
              <a:t> другом дереве висели 5  </a:t>
            </a:r>
            <a:endParaRPr lang="ru-RU" sz="4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43192" y="3100949"/>
            <a:ext cx="4538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Яблок – 3 шт.</a:t>
            </a:r>
          </a:p>
          <a:p>
            <a:r>
              <a:rPr lang="ru-RU" sz="4800" b="1" dirty="0" smtClean="0"/>
              <a:t>Груш – 5 шт.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3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4        клевали зерна. К ним </a:t>
            </a:r>
            <a:r>
              <a:rPr lang="ru-RU" sz="4800" b="1" u="sng" dirty="0" smtClean="0"/>
              <a:t>прилетела</a:t>
            </a:r>
            <a:r>
              <a:rPr lang="ru-RU" sz="4800" b="1" dirty="0" smtClean="0"/>
              <a:t> ещё  1              . Сколько        теперь клюют зёрна? </a:t>
            </a:r>
            <a:endParaRPr lang="ru-RU" sz="4800" b="1" dirty="0"/>
          </a:p>
        </p:txBody>
      </p:sp>
      <p:pic>
        <p:nvPicPr>
          <p:cNvPr id="23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11560"/>
            <a:ext cx="930564" cy="1008112"/>
          </a:xfrm>
          <a:prstGeom prst="rect">
            <a:avLst/>
          </a:prstGeom>
          <a:noFill/>
        </p:spPr>
      </p:pic>
      <p:pic>
        <p:nvPicPr>
          <p:cNvPr id="24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6578" y="1853174"/>
            <a:ext cx="930564" cy="1008112"/>
          </a:xfrm>
          <a:prstGeom prst="rect">
            <a:avLst/>
          </a:prstGeom>
          <a:noFill/>
        </p:spPr>
      </p:pic>
      <p:pic>
        <p:nvPicPr>
          <p:cNvPr id="26" name="Picture 2" descr="Изображения Пение птиц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049579"/>
            <a:ext cx="930564" cy="1008112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755576" y="3458548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Было – 4 пт.</a:t>
            </a:r>
          </a:p>
          <a:p>
            <a:r>
              <a:rPr lang="ru-RU" sz="4800" b="1" dirty="0" smtClean="0"/>
              <a:t>Прилетела – 1 пт.</a:t>
            </a:r>
            <a:endParaRPr lang="ru-RU" sz="4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15752" y="491033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4 + 1 = </a:t>
            </a:r>
            <a:endParaRPr lang="ru-RU" sz="4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07766" y="491033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5</a:t>
            </a:r>
            <a:endParaRPr lang="ru-RU" sz="4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40633" y="488486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(шт.)</a:t>
            </a:r>
            <a:endParaRPr lang="ru-RU" sz="4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9552" y="574133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Ответ: 5 </a:t>
            </a:r>
            <a:r>
              <a:rPr lang="ru-RU" sz="4800" b="1" dirty="0" smtClean="0"/>
              <a:t>птиц клюют зёрна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0" y="489759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– всего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85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SCHOOL3</cp:lastModifiedBy>
  <cp:revision>13</cp:revision>
  <dcterms:created xsi:type="dcterms:W3CDTF">2021-08-24T06:37:42Z</dcterms:created>
  <dcterms:modified xsi:type="dcterms:W3CDTF">2021-09-30T10:43:21Z</dcterms:modified>
</cp:coreProperties>
</file>