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5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Груша: стоковые картинки, бесплатные, роялти-фри фото Груша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1368152" cy="1368152"/>
          </a:xfrm>
          <a:prstGeom prst="rect">
            <a:avLst/>
          </a:prstGeom>
          <a:noFill/>
        </p:spPr>
      </p:pic>
      <p:pic>
        <p:nvPicPr>
          <p:cNvPr id="1028" name="Picture 4" descr="ЯБЛОКО: полезные свойства и противопоказания. | ЗДОРОВЫЙ ОБРАЗ ЖИЗНИ - ЭТО  ЛЕГКО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1"/>
            <a:ext cx="1298703" cy="1340767"/>
          </a:xfrm>
          <a:prstGeom prst="rect">
            <a:avLst/>
          </a:prstGeom>
          <a:noFill/>
        </p:spPr>
      </p:pic>
      <p:pic>
        <p:nvPicPr>
          <p:cNvPr id="13" name="Picture 4" descr="ЯБЛОКО: полезные свойства и противопоказания. | ЗДОРОВЫЙ ОБРАЗ ЖИЗНИ - ЭТО  ЛЕГКО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"/>
            <a:ext cx="1298704" cy="134076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11560" y="3356992"/>
            <a:ext cx="2627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Всего – ? </a:t>
            </a:r>
            <a:endParaRPr lang="ru-RU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87824" y="3356992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фруктов</a:t>
            </a:r>
            <a:endParaRPr lang="ru-RU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3568" y="422108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2 + 4 = </a:t>
            </a:r>
            <a:endParaRPr lang="ru-RU" sz="4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483768" y="422108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6</a:t>
            </a:r>
            <a:endParaRPr lang="ru-RU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987824" y="422108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(фруктов)</a:t>
            </a:r>
            <a:endParaRPr lang="ru-RU" sz="4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83568" y="5085184"/>
            <a:ext cx="2004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Ответ: </a:t>
            </a:r>
            <a:endParaRPr lang="ru-RU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411760" y="5085184"/>
            <a:ext cx="4561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6 фруктов всего.</a:t>
            </a:r>
            <a:endParaRPr lang="ru-RU" sz="4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580112" y="4221088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– всего</a:t>
            </a:r>
            <a:endParaRPr lang="ru-RU" sz="4800" b="1" dirty="0"/>
          </a:p>
        </p:txBody>
      </p:sp>
      <p:pic>
        <p:nvPicPr>
          <p:cNvPr id="24" name="Picture 2" descr="Груша: стоковые картинки, бесплатные, роялти-фри фото Груша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700808"/>
            <a:ext cx="1368152" cy="1368152"/>
          </a:xfrm>
          <a:prstGeom prst="rect">
            <a:avLst/>
          </a:prstGeom>
          <a:noFill/>
        </p:spPr>
      </p:pic>
      <p:pic>
        <p:nvPicPr>
          <p:cNvPr id="25" name="Picture 2" descr="Груша: стоковые картинки, бесплатные, роялти-фри фото Груша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700808"/>
            <a:ext cx="1368152" cy="1368152"/>
          </a:xfrm>
          <a:prstGeom prst="rect">
            <a:avLst/>
          </a:prstGeom>
          <a:noFill/>
        </p:spPr>
      </p:pic>
      <p:pic>
        <p:nvPicPr>
          <p:cNvPr id="26" name="Picture 2" descr="Груша: стоковые картинки, бесплатные, роялти-фри фото Груша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00808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356992"/>
            <a:ext cx="26495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Всего – ? </a:t>
            </a:r>
            <a:endParaRPr lang="ru-RU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3284984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животных</a:t>
            </a:r>
            <a:endParaRPr lang="ru-RU" sz="4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221088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5 + 2 = </a:t>
            </a:r>
            <a:endParaRPr lang="ru-RU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422108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7</a:t>
            </a:r>
            <a:endParaRPr lang="ru-RU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422108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(животных)</a:t>
            </a:r>
            <a:endParaRPr lang="ru-RU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5085184"/>
            <a:ext cx="2004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Ответ: </a:t>
            </a:r>
            <a:endParaRPr lang="ru-RU" sz="4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0" y="5085184"/>
            <a:ext cx="50801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7 </a:t>
            </a:r>
            <a:r>
              <a:rPr lang="ru-RU" sz="4800" b="1" dirty="0" smtClean="0"/>
              <a:t>животных всего.</a:t>
            </a:r>
            <a:endParaRPr lang="ru-RU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422108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– всего</a:t>
            </a:r>
            <a:endParaRPr lang="ru-RU" sz="4800" b="1" dirty="0"/>
          </a:p>
        </p:txBody>
      </p:sp>
      <p:pic>
        <p:nvPicPr>
          <p:cNvPr id="14338" name="Picture 2" descr="Он и в Африке ежик – Коммерсантъ Нижний Новгор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1605730" cy="1505372"/>
          </a:xfrm>
          <a:prstGeom prst="rect">
            <a:avLst/>
          </a:prstGeom>
          <a:noFill/>
        </p:spPr>
      </p:pic>
      <p:pic>
        <p:nvPicPr>
          <p:cNvPr id="19" name="Picture 2" descr="Он и в Африке ежик – Коммерсантъ Нижний Новгор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0"/>
            <a:ext cx="1605730" cy="1505372"/>
          </a:xfrm>
          <a:prstGeom prst="rect">
            <a:avLst/>
          </a:prstGeom>
          <a:noFill/>
        </p:spPr>
      </p:pic>
      <p:pic>
        <p:nvPicPr>
          <p:cNvPr id="20" name="Picture 2" descr="Он и в Африке ежик – Коммерсантъ Нижний Новгор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0"/>
            <a:ext cx="1605730" cy="1505372"/>
          </a:xfrm>
          <a:prstGeom prst="rect">
            <a:avLst/>
          </a:prstGeom>
          <a:noFill/>
        </p:spPr>
      </p:pic>
      <p:pic>
        <p:nvPicPr>
          <p:cNvPr id="21" name="Picture 2" descr="Он и в Африке ежик – Коммерсантъ Нижний Новгор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0"/>
            <a:ext cx="1605730" cy="1505372"/>
          </a:xfrm>
          <a:prstGeom prst="rect">
            <a:avLst/>
          </a:prstGeom>
          <a:noFill/>
        </p:spPr>
      </p:pic>
      <p:pic>
        <p:nvPicPr>
          <p:cNvPr id="22" name="Picture 2" descr="Он и в Африке ежик – Коммерсантъ Нижний Новгор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1605730" cy="1505372"/>
          </a:xfrm>
          <a:prstGeom prst="rect">
            <a:avLst/>
          </a:prstGeom>
          <a:noFill/>
        </p:spPr>
      </p:pic>
      <p:pic>
        <p:nvPicPr>
          <p:cNvPr id="25" name="Picture 4" descr="бобры - &amp;quot;Республика&amp;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559697"/>
            <a:ext cx="1800199" cy="1800199"/>
          </a:xfrm>
          <a:prstGeom prst="rect">
            <a:avLst/>
          </a:prstGeom>
          <a:noFill/>
        </p:spPr>
      </p:pic>
      <p:pic>
        <p:nvPicPr>
          <p:cNvPr id="18" name="Picture 4" descr="бобры - &amp;quot;Республика&amp;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7719" y="1576246"/>
            <a:ext cx="1800199" cy="18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9"/>
            <a:ext cx="1368152" cy="1482166"/>
          </a:xfrm>
          <a:prstGeom prst="rect">
            <a:avLst/>
          </a:prstGeom>
          <a:noFill/>
        </p:spPr>
      </p:pic>
      <p:pic>
        <p:nvPicPr>
          <p:cNvPr id="6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1368152" cy="1482166"/>
          </a:xfrm>
          <a:prstGeom prst="rect">
            <a:avLst/>
          </a:prstGeom>
          <a:noFill/>
        </p:spPr>
      </p:pic>
      <p:pic>
        <p:nvPicPr>
          <p:cNvPr id="7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60648"/>
            <a:ext cx="1368152" cy="1482166"/>
          </a:xfrm>
          <a:prstGeom prst="rect">
            <a:avLst/>
          </a:prstGeom>
          <a:noFill/>
        </p:spPr>
      </p:pic>
      <p:pic>
        <p:nvPicPr>
          <p:cNvPr id="8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0648"/>
            <a:ext cx="1368152" cy="1482166"/>
          </a:xfrm>
          <a:prstGeom prst="rect">
            <a:avLst/>
          </a:prstGeom>
          <a:noFill/>
        </p:spPr>
      </p:pic>
      <p:pic>
        <p:nvPicPr>
          <p:cNvPr id="12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0648"/>
            <a:ext cx="1368152" cy="1482166"/>
          </a:xfrm>
          <a:prstGeom prst="rect">
            <a:avLst/>
          </a:prstGeom>
          <a:noFill/>
        </p:spPr>
      </p:pic>
      <p:pic>
        <p:nvPicPr>
          <p:cNvPr id="13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260648"/>
            <a:ext cx="1368152" cy="148216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55576" y="2708920"/>
            <a:ext cx="1932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6 – 3 </a:t>
            </a:r>
            <a:r>
              <a:rPr lang="ru-RU" sz="4800" b="1" dirty="0" smtClean="0"/>
              <a:t>=</a:t>
            </a:r>
            <a:endParaRPr lang="ru-RU" sz="4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8" y="4581128"/>
            <a:ext cx="2004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Ответ: </a:t>
            </a:r>
            <a:endParaRPr lang="ru-RU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11760" y="4581128"/>
            <a:ext cx="4741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3 птицы улетели.</a:t>
            </a:r>
            <a:endParaRPr lang="ru-RU" sz="4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928" y="2708920"/>
            <a:ext cx="301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2708919"/>
            <a:ext cx="1827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(</a:t>
            </a:r>
            <a:r>
              <a:rPr lang="ru-RU" sz="4800" b="1" dirty="0"/>
              <a:t>птиц</a:t>
            </a:r>
            <a:r>
              <a:rPr lang="ru-RU" sz="4800" b="1" dirty="0" smtClean="0"/>
              <a:t>)</a:t>
            </a: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90256" y="2708918"/>
            <a:ext cx="27349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– улетели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36" y="404665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024" y="360066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372" y="360067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024" y="360067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405" y="373921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04664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Кот, рисунок, клипарт,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084" y="373921"/>
            <a:ext cx="1108923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55576" y="2708920"/>
            <a:ext cx="1932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7 – </a:t>
            </a:r>
            <a:r>
              <a:rPr lang="ru-RU" sz="4800" b="1" dirty="0" smtClean="0"/>
              <a:t>4 =</a:t>
            </a:r>
            <a:endParaRPr lang="ru-RU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4581128"/>
            <a:ext cx="20042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Ответ: </a:t>
            </a:r>
            <a:endParaRPr lang="ru-RU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11760" y="4581128"/>
            <a:ext cx="35361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3 </a:t>
            </a:r>
            <a:r>
              <a:rPr lang="ru-RU" sz="4800" b="1" dirty="0" smtClean="0"/>
              <a:t>кота </a:t>
            </a:r>
            <a:r>
              <a:rPr lang="ru-RU" sz="4800" b="1" dirty="0" smtClean="0"/>
              <a:t>ушли.</a:t>
            </a:r>
            <a:endParaRPr lang="ru-RU" sz="4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89398" y="2712545"/>
            <a:ext cx="4972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3</a:t>
            </a:r>
            <a:endParaRPr lang="ru-RU" sz="4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10972" y="2695065"/>
            <a:ext cx="20610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(котов)</a:t>
            </a:r>
            <a:endParaRPr lang="ru-RU" sz="48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10345" y="2677585"/>
            <a:ext cx="20585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/>
              <a:t>– ушли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72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SCHOOL3</cp:lastModifiedBy>
  <cp:revision>7</cp:revision>
  <dcterms:created xsi:type="dcterms:W3CDTF">2021-08-24T06:37:42Z</dcterms:created>
  <dcterms:modified xsi:type="dcterms:W3CDTF">2021-08-31T06:35:07Z</dcterms:modified>
</cp:coreProperties>
</file>